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0DB4-4BC6-EB10-827A-28EA073DD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550D5-9961-BDF5-9D8F-38185B5E0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04F93-923A-3202-5D45-409566FD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88354-5446-1008-C8A2-1B926E3F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1DD5-30D5-164E-C25F-BE4B41A6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B820-092F-413E-2760-31A8ABEF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71279-8A44-17F6-E5CB-63514A20E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41CB-2611-117F-C6F2-EB24D7BB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E034-E837-CDA7-59A6-A3A1AF04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8F656-0337-4F9F-1949-2C98688C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E5079-8D25-CC4E-105C-6804C2CB5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BE1A5-0327-9C7E-CDB5-9B29BA8D0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E93CB-EDF2-F049-2A19-47F152A4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3D730-2BD2-998E-8800-F6AA5D5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6477-9042-3F5D-A395-74598423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AAC4-6C66-F2B2-ADE8-4AF7FD4C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B56F-777E-7385-4BA4-884B7753E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39A6B-166B-FD05-2369-D69170C8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95E01-3EDE-541C-62FB-BF26AD2E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D16CF-DCA7-2A66-1260-35E3465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CC7D-6911-1C61-6AD0-16A1DF7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F54F3-E52F-EDD2-63CE-03951572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A11B8-F594-A214-F6CC-50273320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1A96A-E916-57BA-E45C-9B90B74F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38E17-3DF0-B399-527E-CB6D3E03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9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AB06-B8FD-FDAE-06AA-D901AFCA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742E-3F3E-0C49-921A-612B236B6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01CAA-ECE4-E9FD-DB87-5599136BD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B52DC-7F73-0012-6113-44A12748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509A0-980F-FC22-176F-E42D50C3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B91F1-564F-6268-6C45-0C69D414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C8A0-446E-302A-B392-D215A362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41414-67CC-5DC7-59A1-FFC9CFE59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ED631-ACE8-9C18-6D5F-0DD8577A7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E9CF7-A8BE-C607-7646-0ADCB9B13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03D8D-0917-0257-FB2D-4A1BA76A9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78814-99C2-02B4-2C3B-6B565DAC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F3E04-6DD0-92E0-4F0D-5FC155C9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140BF-3FAE-37B3-E6F0-CBD1E60C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8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A7C8-1FDA-8BFB-6869-58EF50FA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75D70-74E7-A854-CCB3-6882D041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E4E24-2292-937D-F165-F50EBB30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9F96F-3DD6-9C31-224F-71F5C531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8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FB769-8FEF-85AF-C00B-DD05AF1B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2C6ED-2837-0875-5B5A-B9BCA737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06130-F91E-FEF3-0A30-93BDF421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3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011E-53A2-0BC5-F8B7-40D250BA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5E277-CE73-6F54-7B52-30027C733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1FFB9-C164-D978-1A12-90038494D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F775D-F79A-9CC4-FA4D-4215B2F6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D17DE-8098-ABDB-EB40-A23C2291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7432C-BFA5-BF02-65C5-B9398DD2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ED70-0B38-A510-E8B6-79715422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8C768A-4AD0-F5A1-2FF3-7E8127848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72121-877C-B4A5-B545-CE015C2FF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958B5-214E-8E8A-9F2F-62480B4F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5F756-7F12-B573-0B4F-E4917BB9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49693-C08D-4301-2312-276E7AE5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F064D-8674-49FF-CA6F-15D172D5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3A1BB-53BC-EE8D-6DB6-165EE5E47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A3E35-928C-7527-8E24-8CB6E0566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3A6951-130E-4EF0-A054-195F229994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28777-5D8A-022C-5949-0FCD42FB8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D340-7540-F6CB-82EC-ED60A93E8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9C61C-BB01-4994-80DE-90DB9F70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lose-up of baby holding foot">
            <a:extLst>
              <a:ext uri="{FF2B5EF4-FFF2-40B4-BE49-F238E27FC236}">
                <a16:creationId xmlns:a16="http://schemas.microsoft.com/office/drawing/2014/main" id="{8A4D79E2-1647-DE3A-EE52-D2D62E9D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7"/>
          <a:stretch>
            <a:fillRect/>
          </a:stretch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71B5D-4DAB-AB9B-BE23-C81AFD86D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Prevention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2580A-AC19-CE39-12D7-AF30CCE63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Wilson County DSS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Don Hicks, Program Manager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Kimberly Irvine, Director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3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EA3D0-F9E8-BCEE-6E2A-09BACB72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Family Systems Work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Alternatives for Families Cognitive Behavioral Therapy [AFCBT]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Alternatives for Families Parenting [AFP]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Prevention/Family Support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Clinical Services</a:t>
            </a:r>
          </a:p>
        </p:txBody>
      </p:sp>
      <p:pic>
        <p:nvPicPr>
          <p:cNvPr id="4" name="Picture 3" descr="Family drawing on paper">
            <a:extLst>
              <a:ext uri="{FF2B5EF4-FFF2-40B4-BE49-F238E27FC236}">
                <a16:creationId xmlns:a16="http://schemas.microsoft.com/office/drawing/2014/main" id="{D533B1E1-80F6-0F02-2425-77F7A6E32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3981815"/>
            <a:ext cx="4115807" cy="2533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96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8D75A-0428-4F1A-AFE5-7C535AE7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sz="3700"/>
              <a:t>Parenting Education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69132-B114-C88C-BBD6-BF85CE7B5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Strengthening Families Parenting Group [Both English and Spanish]</a:t>
            </a:r>
          </a:p>
          <a:p>
            <a:r>
              <a:rPr lang="en-US" sz="2000" dirty="0"/>
              <a:t>Triple P Group level 4</a:t>
            </a:r>
          </a:p>
          <a:p>
            <a:r>
              <a:rPr lang="en-US" sz="2000" dirty="0"/>
              <a:t>Parenting Coordinator</a:t>
            </a:r>
          </a:p>
          <a:p>
            <a:r>
              <a:rPr lang="en-US" sz="2000" dirty="0"/>
              <a:t>Intensive Family Preservation</a:t>
            </a:r>
          </a:p>
          <a:p>
            <a:r>
              <a:rPr lang="en-US" sz="2000" dirty="0"/>
              <a:t>Prevention Case Management</a:t>
            </a:r>
          </a:p>
          <a:p>
            <a:r>
              <a:rPr lang="en-US" sz="2000" dirty="0"/>
              <a:t>Direct MOU with local schools</a:t>
            </a:r>
          </a:p>
          <a:p>
            <a:r>
              <a:rPr lang="en-US" sz="2000" dirty="0"/>
              <a:t>Education for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94773-9BCF-58F2-A054-FBBC2EBE75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538"/>
          <a:stretch>
            <a:fillRect/>
          </a:stretch>
        </p:blipFill>
        <p:spPr>
          <a:xfrm>
            <a:off x="6096000" y="1564703"/>
            <a:ext cx="5183026" cy="51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42C48-A340-E126-E456-F0DDF88C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Clinical Therapy Options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BE233-53E4-6E04-5497-6F9CED866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4874895" cy="3413601"/>
          </a:xfrm>
        </p:spPr>
        <p:txBody>
          <a:bodyPr>
            <a:normAutofit/>
          </a:bodyPr>
          <a:lstStyle/>
          <a:p>
            <a:r>
              <a:rPr lang="en-US" sz="2000" dirty="0"/>
              <a:t>Certified in numerous Evidence Based Therapeutic Interventions</a:t>
            </a:r>
          </a:p>
          <a:p>
            <a:r>
              <a:rPr lang="en-US" sz="2000" dirty="0"/>
              <a:t>Individual Therapy for Adult or Child</a:t>
            </a:r>
          </a:p>
          <a:p>
            <a:r>
              <a:rPr lang="en-US" sz="2000" dirty="0"/>
              <a:t>Trauma Intensive Comprehensive Clinical Assessment [TICCA]</a:t>
            </a:r>
          </a:p>
          <a:p>
            <a:r>
              <a:rPr lang="en-US" sz="2000" dirty="0"/>
              <a:t>Clinical Consults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5" name="Picture 4" descr="Therapist and child playing with blocks">
            <a:extLst>
              <a:ext uri="{FF2B5EF4-FFF2-40B4-BE49-F238E27FC236}">
                <a16:creationId xmlns:a16="http://schemas.microsoft.com/office/drawing/2014/main" id="{F494D5A6-200C-C149-11D8-9DFEF9976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523" b="-1"/>
          <a:stretch>
            <a:fillRect/>
          </a:stretch>
        </p:blipFill>
        <p:spPr>
          <a:xfrm>
            <a:off x="6029325" y="10"/>
            <a:ext cx="616115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786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by holding parent's hand">
            <a:extLst>
              <a:ext uri="{FF2B5EF4-FFF2-40B4-BE49-F238E27FC236}">
                <a16:creationId xmlns:a16="http://schemas.microsoft.com/office/drawing/2014/main" id="{D16DCE8E-1545-92BC-94D0-836760D96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b="9091"/>
          <a:stretch>
            <a:fillRect/>
          </a:stretch>
        </p:blipFill>
        <p:spPr>
          <a:xfrm>
            <a:off x="0" y="142885"/>
            <a:ext cx="6276975" cy="44328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C318F-44BB-F99D-9891-E24C8798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975" y="1161288"/>
            <a:ext cx="5557037" cy="1124712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Health Consultations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0574-C398-0C49-110D-A62AF94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725" y="2718054"/>
            <a:ext cx="4891049" cy="3207258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Nurse position</a:t>
            </a:r>
          </a:p>
          <a:p>
            <a:r>
              <a:rPr lang="en-US" sz="1700" dirty="0">
                <a:solidFill>
                  <a:schemeClr val="bg1"/>
                </a:solidFill>
              </a:rPr>
              <a:t>Help with medically fragile, failure to thrive and SAI infants</a:t>
            </a:r>
          </a:p>
          <a:p>
            <a:r>
              <a:rPr lang="en-US" sz="1700" dirty="0">
                <a:solidFill>
                  <a:schemeClr val="bg1"/>
                </a:solidFill>
              </a:rPr>
              <a:t>Consultation during CFTs and Parenting Classes</a:t>
            </a:r>
          </a:p>
          <a:p>
            <a:r>
              <a:rPr lang="en-US" sz="1700" dirty="0">
                <a:solidFill>
                  <a:schemeClr val="bg1"/>
                </a:solidFill>
              </a:rPr>
              <a:t>Education on Over-The-Counter[OTC] meds</a:t>
            </a:r>
          </a:p>
        </p:txBody>
      </p:sp>
    </p:spTree>
    <p:extLst>
      <p:ext uri="{BB962C8B-B14F-4D97-AF65-F5344CB8AC3E}">
        <p14:creationId xmlns:p14="http://schemas.microsoft.com/office/powerpoint/2010/main" val="305769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138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Prevention Programs</vt:lpstr>
      <vt:lpstr>  Family Systems Work  Alternatives for Families Cognitive Behavioral Therapy [AFCBT]  Alternatives for Families Parenting [AFP]  Prevention/Family Support  Clinical Services</vt:lpstr>
      <vt:lpstr>Parenting Education Options</vt:lpstr>
      <vt:lpstr>Clinical Therapy Options</vt:lpstr>
      <vt:lpstr>Health Consultations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 Hicks</dc:creator>
  <cp:lastModifiedBy>Don Hicks</cp:lastModifiedBy>
  <cp:revision>5</cp:revision>
  <dcterms:created xsi:type="dcterms:W3CDTF">2026-01-05T13:15:20Z</dcterms:created>
  <dcterms:modified xsi:type="dcterms:W3CDTF">2026-01-06T18:08:39Z</dcterms:modified>
</cp:coreProperties>
</file>