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24"/>
  </p:notesMasterIdLst>
  <p:handoutMasterIdLst>
    <p:handoutMasterId r:id="rId25"/>
  </p:handoutMasterIdLst>
  <p:sldIdLst>
    <p:sldId id="503" r:id="rId3"/>
    <p:sldId id="517" r:id="rId4"/>
    <p:sldId id="485" r:id="rId5"/>
    <p:sldId id="473" r:id="rId6"/>
    <p:sldId id="461" r:id="rId7"/>
    <p:sldId id="444" r:id="rId8"/>
    <p:sldId id="456" r:id="rId9"/>
    <p:sldId id="476" r:id="rId10"/>
    <p:sldId id="482" r:id="rId11"/>
    <p:sldId id="490" r:id="rId12"/>
    <p:sldId id="507" r:id="rId13"/>
    <p:sldId id="471" r:id="rId14"/>
    <p:sldId id="518" r:id="rId15"/>
    <p:sldId id="508" r:id="rId16"/>
    <p:sldId id="509" r:id="rId17"/>
    <p:sldId id="499" r:id="rId18"/>
    <p:sldId id="513" r:id="rId19"/>
    <p:sldId id="514" r:id="rId20"/>
    <p:sldId id="519" r:id="rId21"/>
    <p:sldId id="496" r:id="rId22"/>
    <p:sldId id="371" r:id="rId23"/>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dwell, Ginger" initials="CG" lastIdx="1" clrIdx="0">
    <p:extLst/>
  </p:cmAuthor>
  <p:cmAuthor id="2" name="Bowles, Deena N" initials="BD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728F3B"/>
    <a:srgbClr val="006666"/>
    <a:srgbClr val="77953B"/>
    <a:srgbClr val="3C14CE"/>
    <a:srgbClr val="FF9900"/>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5" autoAdjust="0"/>
    <p:restoredTop sz="63457" autoAdjust="0"/>
  </p:normalViewPr>
  <p:slideViewPr>
    <p:cSldViewPr snapToGrid="0">
      <p:cViewPr>
        <p:scale>
          <a:sx n="77" d="100"/>
          <a:sy n="77" d="100"/>
        </p:scale>
        <p:origin x="-2724" y="-72"/>
      </p:cViewPr>
      <p:guideLst>
        <p:guide orient="horz" pos="2160"/>
        <p:guide pos="2880"/>
      </p:guideLst>
    </p:cSldViewPr>
  </p:slideViewPr>
  <p:outlineViewPr>
    <p:cViewPr>
      <p:scale>
        <a:sx n="33" d="100"/>
        <a:sy n="33" d="100"/>
      </p:scale>
      <p:origin x="0" y="-23798"/>
    </p:cViewPr>
  </p:outlineViewPr>
  <p:notesTextViewPr>
    <p:cViewPr>
      <p:scale>
        <a:sx n="1" d="1"/>
        <a:sy n="1" d="1"/>
      </p:scale>
      <p:origin x="0" y="0"/>
    </p:cViewPr>
  </p:notesTextViewPr>
  <p:sorterViewPr>
    <p:cViewPr varScale="1">
      <p:scale>
        <a:sx n="1" d="1"/>
        <a:sy n="1" d="1"/>
      </p:scale>
      <p:origin x="0" y="-4962"/>
    </p:cViewPr>
  </p:sorterViewPr>
  <p:notesViewPr>
    <p:cSldViewPr snapToGrid="0">
      <p:cViewPr varScale="1">
        <p:scale>
          <a:sx n="62" d="100"/>
          <a:sy n="62" d="100"/>
        </p:scale>
        <p:origin x="81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B25BC-D231-455A-A032-31DD3D89097F}" type="doc">
      <dgm:prSet loTypeId="urn:microsoft.com/office/officeart/2005/8/layout/pyramid1" loCatId="pyramid" qsTypeId="urn:microsoft.com/office/officeart/2005/8/quickstyle/simple1" qsCatId="simple" csTypeId="urn:microsoft.com/office/officeart/2005/8/colors/colorful4" csCatId="colorful" phldr="1"/>
      <dgm:spPr/>
    </dgm:pt>
    <dgm:pt modelId="{CA04C518-913A-4493-B807-BFEFE3453C72}">
      <dgm:prSet phldrT="[Text]" custT="1"/>
      <dgm:spPr/>
      <dgm:t>
        <a:bodyPr/>
        <a:lstStyle/>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Policy</a:t>
          </a:r>
        </a:p>
      </dgm:t>
    </dgm:pt>
    <dgm:pt modelId="{12574BC8-6CCB-4B24-8AB2-052C1F51FE65}" type="parTrans" cxnId="{BFCAE9DA-0289-486F-818D-4279D6EF05DC}">
      <dgm:prSet/>
      <dgm:spPr/>
      <dgm:t>
        <a:bodyPr/>
        <a:lstStyle/>
        <a:p>
          <a:endParaRPr lang="en-US" sz="1600" b="1">
            <a:latin typeface="Arial" panose="020B0604020202020204" pitchFamily="34" charset="0"/>
            <a:cs typeface="Arial" panose="020B0604020202020204" pitchFamily="34" charset="0"/>
          </a:endParaRPr>
        </a:p>
      </dgm:t>
    </dgm:pt>
    <dgm:pt modelId="{AC7EAED7-6C5D-40F6-9B49-3F4F8D903960}" type="sibTrans" cxnId="{BFCAE9DA-0289-486F-818D-4279D6EF05DC}">
      <dgm:prSet/>
      <dgm:spPr/>
      <dgm:t>
        <a:bodyPr/>
        <a:lstStyle/>
        <a:p>
          <a:endParaRPr lang="en-US" sz="1600" b="1">
            <a:latin typeface="Arial" panose="020B0604020202020204" pitchFamily="34" charset="0"/>
            <a:cs typeface="Arial" panose="020B0604020202020204" pitchFamily="34" charset="0"/>
          </a:endParaRPr>
        </a:p>
      </dgm:t>
    </dgm:pt>
    <dgm:pt modelId="{5CF086CB-923F-4AEE-96F7-3EE8C3A2B9A9}">
      <dgm:prSet phldrT="[Text]" custT="1"/>
      <dgm:spPr/>
      <dgm:t>
        <a:bodyPr/>
        <a:lstStyle/>
        <a:p>
          <a:r>
            <a:rPr lang="en-US" sz="2000" b="1" dirty="0">
              <a:solidFill>
                <a:schemeClr val="bg1"/>
              </a:solidFill>
              <a:latin typeface="Arial" panose="020B0604020202020204" pitchFamily="34" charset="0"/>
              <a:cs typeface="Arial" panose="020B0604020202020204" pitchFamily="34" charset="0"/>
            </a:rPr>
            <a:t>Protocol</a:t>
          </a:r>
        </a:p>
      </dgm:t>
    </dgm:pt>
    <dgm:pt modelId="{41A7252B-111A-4E2F-8981-74423570C16F}" type="parTrans" cxnId="{D6FA117A-2CBF-4FCB-BF38-38542DFF7DD9}">
      <dgm:prSet/>
      <dgm:spPr/>
      <dgm:t>
        <a:bodyPr/>
        <a:lstStyle/>
        <a:p>
          <a:endParaRPr lang="en-US" sz="1600" b="1">
            <a:latin typeface="Arial" panose="020B0604020202020204" pitchFamily="34" charset="0"/>
            <a:cs typeface="Arial" panose="020B0604020202020204" pitchFamily="34" charset="0"/>
          </a:endParaRPr>
        </a:p>
      </dgm:t>
    </dgm:pt>
    <dgm:pt modelId="{9B4A4DC1-9716-4C9E-90B6-E375152E0832}" type="sibTrans" cxnId="{D6FA117A-2CBF-4FCB-BF38-38542DFF7DD9}">
      <dgm:prSet/>
      <dgm:spPr/>
      <dgm:t>
        <a:bodyPr/>
        <a:lstStyle/>
        <a:p>
          <a:endParaRPr lang="en-US" sz="1600" b="1">
            <a:latin typeface="Arial" panose="020B0604020202020204" pitchFamily="34" charset="0"/>
            <a:cs typeface="Arial" panose="020B0604020202020204" pitchFamily="34" charset="0"/>
          </a:endParaRPr>
        </a:p>
      </dgm:t>
    </dgm:pt>
    <dgm:pt modelId="{F3D2EFF0-CD8F-4A5D-A8A5-603A345044DE}">
      <dgm:prSet phldrT="[Text]" custT="1"/>
      <dgm:spPr/>
      <dgm:t>
        <a:bodyPr/>
        <a:lstStyle/>
        <a:p>
          <a:r>
            <a:rPr lang="en-US" sz="2000" b="1" dirty="0">
              <a:solidFill>
                <a:schemeClr val="bg1"/>
              </a:solidFill>
              <a:latin typeface="Arial" panose="020B0604020202020204" pitchFamily="34" charset="0"/>
              <a:cs typeface="Arial" panose="020B0604020202020204" pitchFamily="34" charset="0"/>
            </a:rPr>
            <a:t>Guidance</a:t>
          </a:r>
        </a:p>
      </dgm:t>
    </dgm:pt>
    <dgm:pt modelId="{CE81ECBC-B8ED-4E38-BBA3-24FF795F737A}" type="parTrans" cxnId="{9FC96745-B22B-4D14-AA25-29D7E038729F}">
      <dgm:prSet/>
      <dgm:spPr/>
      <dgm:t>
        <a:bodyPr/>
        <a:lstStyle/>
        <a:p>
          <a:endParaRPr lang="en-US" sz="1600" b="1">
            <a:latin typeface="Arial" panose="020B0604020202020204" pitchFamily="34" charset="0"/>
            <a:cs typeface="Arial" panose="020B0604020202020204" pitchFamily="34" charset="0"/>
          </a:endParaRPr>
        </a:p>
      </dgm:t>
    </dgm:pt>
    <dgm:pt modelId="{A9C74B84-0DD6-4316-A52F-FDB3299C80A4}" type="sibTrans" cxnId="{9FC96745-B22B-4D14-AA25-29D7E038729F}">
      <dgm:prSet/>
      <dgm:spPr/>
      <dgm:t>
        <a:bodyPr/>
        <a:lstStyle/>
        <a:p>
          <a:endParaRPr lang="en-US" sz="1600" b="1">
            <a:latin typeface="Arial" panose="020B0604020202020204" pitchFamily="34" charset="0"/>
            <a:cs typeface="Arial" panose="020B0604020202020204" pitchFamily="34" charset="0"/>
          </a:endParaRPr>
        </a:p>
      </dgm:t>
    </dgm:pt>
    <dgm:pt modelId="{F814D6C0-369B-4AB6-BC0F-93B180EA5639}">
      <dgm:prSet phldrT="[Text]" custT="1"/>
      <dgm:spPr/>
      <dgm:t>
        <a:bodyPr/>
        <a:lstStyle/>
        <a:p>
          <a:r>
            <a:rPr lang="en-US" sz="2000" b="1" dirty="0">
              <a:solidFill>
                <a:schemeClr val="bg1"/>
              </a:solidFill>
              <a:latin typeface="Arial" panose="020B0604020202020204" pitchFamily="34" charset="0"/>
              <a:cs typeface="Arial" panose="020B0604020202020204" pitchFamily="34" charset="0"/>
            </a:rPr>
            <a:t>Instructions</a:t>
          </a:r>
        </a:p>
      </dgm:t>
    </dgm:pt>
    <dgm:pt modelId="{89E3AA1F-A645-4814-9F69-700A0770AFF2}" type="parTrans" cxnId="{118FCE56-D1CA-41FE-B888-CC27C888A453}">
      <dgm:prSet/>
      <dgm:spPr/>
      <dgm:t>
        <a:bodyPr/>
        <a:lstStyle/>
        <a:p>
          <a:endParaRPr lang="en-US" sz="1600" b="1">
            <a:latin typeface="Arial" panose="020B0604020202020204" pitchFamily="34" charset="0"/>
            <a:cs typeface="Arial" panose="020B0604020202020204" pitchFamily="34" charset="0"/>
          </a:endParaRPr>
        </a:p>
      </dgm:t>
    </dgm:pt>
    <dgm:pt modelId="{984D7ABA-3EBD-41F7-8B58-78AE2033A8B8}" type="sibTrans" cxnId="{118FCE56-D1CA-41FE-B888-CC27C888A453}">
      <dgm:prSet/>
      <dgm:spPr/>
      <dgm:t>
        <a:bodyPr/>
        <a:lstStyle/>
        <a:p>
          <a:endParaRPr lang="en-US" sz="1600" b="1">
            <a:latin typeface="Arial" panose="020B0604020202020204" pitchFamily="34" charset="0"/>
            <a:cs typeface="Arial" panose="020B0604020202020204" pitchFamily="34" charset="0"/>
          </a:endParaRPr>
        </a:p>
      </dgm:t>
    </dgm:pt>
    <dgm:pt modelId="{06A315E4-F46F-449E-85C3-A2C17B8224C1}" type="pres">
      <dgm:prSet presAssocID="{AB7B25BC-D231-455A-A032-31DD3D89097F}" presName="Name0" presStyleCnt="0">
        <dgm:presLayoutVars>
          <dgm:dir/>
          <dgm:animLvl val="lvl"/>
          <dgm:resizeHandles val="exact"/>
        </dgm:presLayoutVars>
      </dgm:prSet>
      <dgm:spPr/>
    </dgm:pt>
    <dgm:pt modelId="{5C431F81-7BCB-4E81-B905-049E216C01FE}" type="pres">
      <dgm:prSet presAssocID="{CA04C518-913A-4493-B807-BFEFE3453C72}" presName="Name8" presStyleCnt="0"/>
      <dgm:spPr/>
    </dgm:pt>
    <dgm:pt modelId="{A0553115-DF91-41C7-9A01-B0FDB9ED596D}" type="pres">
      <dgm:prSet presAssocID="{CA04C518-913A-4493-B807-BFEFE3453C72}" presName="level" presStyleLbl="node1" presStyleIdx="0" presStyleCnt="4">
        <dgm:presLayoutVars>
          <dgm:chMax val="1"/>
          <dgm:bulletEnabled val="1"/>
        </dgm:presLayoutVars>
      </dgm:prSet>
      <dgm:spPr/>
      <dgm:t>
        <a:bodyPr/>
        <a:lstStyle/>
        <a:p>
          <a:endParaRPr lang="en-US"/>
        </a:p>
      </dgm:t>
    </dgm:pt>
    <dgm:pt modelId="{59874316-7E63-48AC-AD75-9AB57FBC0F40}" type="pres">
      <dgm:prSet presAssocID="{CA04C518-913A-4493-B807-BFEFE3453C72}" presName="levelTx" presStyleLbl="revTx" presStyleIdx="0" presStyleCnt="0">
        <dgm:presLayoutVars>
          <dgm:chMax val="1"/>
          <dgm:bulletEnabled val="1"/>
        </dgm:presLayoutVars>
      </dgm:prSet>
      <dgm:spPr/>
      <dgm:t>
        <a:bodyPr/>
        <a:lstStyle/>
        <a:p>
          <a:endParaRPr lang="en-US"/>
        </a:p>
      </dgm:t>
    </dgm:pt>
    <dgm:pt modelId="{CDAAAE84-01BC-468A-9566-5AF552042B5A}" type="pres">
      <dgm:prSet presAssocID="{5CF086CB-923F-4AEE-96F7-3EE8C3A2B9A9}" presName="Name8" presStyleCnt="0"/>
      <dgm:spPr/>
    </dgm:pt>
    <dgm:pt modelId="{3CB5A51B-9AE5-471A-A696-827E0CF30545}" type="pres">
      <dgm:prSet presAssocID="{5CF086CB-923F-4AEE-96F7-3EE8C3A2B9A9}" presName="level" presStyleLbl="node1" presStyleIdx="1" presStyleCnt="4">
        <dgm:presLayoutVars>
          <dgm:chMax val="1"/>
          <dgm:bulletEnabled val="1"/>
        </dgm:presLayoutVars>
      </dgm:prSet>
      <dgm:spPr/>
      <dgm:t>
        <a:bodyPr/>
        <a:lstStyle/>
        <a:p>
          <a:endParaRPr lang="en-US"/>
        </a:p>
      </dgm:t>
    </dgm:pt>
    <dgm:pt modelId="{20EC981E-31C5-42C1-9750-07BA28BD2703}" type="pres">
      <dgm:prSet presAssocID="{5CF086CB-923F-4AEE-96F7-3EE8C3A2B9A9}" presName="levelTx" presStyleLbl="revTx" presStyleIdx="0" presStyleCnt="0">
        <dgm:presLayoutVars>
          <dgm:chMax val="1"/>
          <dgm:bulletEnabled val="1"/>
        </dgm:presLayoutVars>
      </dgm:prSet>
      <dgm:spPr/>
      <dgm:t>
        <a:bodyPr/>
        <a:lstStyle/>
        <a:p>
          <a:endParaRPr lang="en-US"/>
        </a:p>
      </dgm:t>
    </dgm:pt>
    <dgm:pt modelId="{3CD526E3-3475-4B00-A696-52FD1463D687}" type="pres">
      <dgm:prSet presAssocID="{F3D2EFF0-CD8F-4A5D-A8A5-603A345044DE}" presName="Name8" presStyleCnt="0"/>
      <dgm:spPr/>
    </dgm:pt>
    <dgm:pt modelId="{68F88E6E-0BE7-4889-B041-086C5B6035C5}" type="pres">
      <dgm:prSet presAssocID="{F3D2EFF0-CD8F-4A5D-A8A5-603A345044DE}" presName="level" presStyleLbl="node1" presStyleIdx="2" presStyleCnt="4" custLinFactNeighborX="103" custLinFactNeighborY="-2442">
        <dgm:presLayoutVars>
          <dgm:chMax val="1"/>
          <dgm:bulletEnabled val="1"/>
        </dgm:presLayoutVars>
      </dgm:prSet>
      <dgm:spPr/>
      <dgm:t>
        <a:bodyPr/>
        <a:lstStyle/>
        <a:p>
          <a:endParaRPr lang="en-US"/>
        </a:p>
      </dgm:t>
    </dgm:pt>
    <dgm:pt modelId="{7C1634C9-EEBD-4B1E-A1BC-8F1B6911737B}" type="pres">
      <dgm:prSet presAssocID="{F3D2EFF0-CD8F-4A5D-A8A5-603A345044DE}" presName="levelTx" presStyleLbl="revTx" presStyleIdx="0" presStyleCnt="0">
        <dgm:presLayoutVars>
          <dgm:chMax val="1"/>
          <dgm:bulletEnabled val="1"/>
        </dgm:presLayoutVars>
      </dgm:prSet>
      <dgm:spPr/>
      <dgm:t>
        <a:bodyPr/>
        <a:lstStyle/>
        <a:p>
          <a:endParaRPr lang="en-US"/>
        </a:p>
      </dgm:t>
    </dgm:pt>
    <dgm:pt modelId="{6D8AE04C-2D73-40A4-8065-57BD02655555}" type="pres">
      <dgm:prSet presAssocID="{F814D6C0-369B-4AB6-BC0F-93B180EA5639}" presName="Name8" presStyleCnt="0"/>
      <dgm:spPr/>
    </dgm:pt>
    <dgm:pt modelId="{B8DE3121-71A7-4BCC-896C-A4BC6AC49F0C}" type="pres">
      <dgm:prSet presAssocID="{F814D6C0-369B-4AB6-BC0F-93B180EA5639}" presName="level" presStyleLbl="node1" presStyleIdx="3" presStyleCnt="4">
        <dgm:presLayoutVars>
          <dgm:chMax val="1"/>
          <dgm:bulletEnabled val="1"/>
        </dgm:presLayoutVars>
      </dgm:prSet>
      <dgm:spPr/>
      <dgm:t>
        <a:bodyPr/>
        <a:lstStyle/>
        <a:p>
          <a:endParaRPr lang="en-US"/>
        </a:p>
      </dgm:t>
    </dgm:pt>
    <dgm:pt modelId="{3E4D66DE-5BF0-428C-808D-9DA6DF59D07F}" type="pres">
      <dgm:prSet presAssocID="{F814D6C0-369B-4AB6-BC0F-93B180EA5639}" presName="levelTx" presStyleLbl="revTx" presStyleIdx="0" presStyleCnt="0">
        <dgm:presLayoutVars>
          <dgm:chMax val="1"/>
          <dgm:bulletEnabled val="1"/>
        </dgm:presLayoutVars>
      </dgm:prSet>
      <dgm:spPr/>
      <dgm:t>
        <a:bodyPr/>
        <a:lstStyle/>
        <a:p>
          <a:endParaRPr lang="en-US"/>
        </a:p>
      </dgm:t>
    </dgm:pt>
  </dgm:ptLst>
  <dgm:cxnLst>
    <dgm:cxn modelId="{B73FC2E5-E770-45EA-A8C1-831B53E3ADB9}" type="presOf" srcId="{F814D6C0-369B-4AB6-BC0F-93B180EA5639}" destId="{3E4D66DE-5BF0-428C-808D-9DA6DF59D07F}" srcOrd="1" destOrd="0" presId="urn:microsoft.com/office/officeart/2005/8/layout/pyramid1"/>
    <dgm:cxn modelId="{AF031ACE-5FFB-47B5-A17C-FE79EACE0891}" type="presOf" srcId="{5CF086CB-923F-4AEE-96F7-3EE8C3A2B9A9}" destId="{3CB5A51B-9AE5-471A-A696-827E0CF30545}" srcOrd="0" destOrd="0" presId="urn:microsoft.com/office/officeart/2005/8/layout/pyramid1"/>
    <dgm:cxn modelId="{791B5996-8D7B-4C8E-BD8B-160E24347EBC}" type="presOf" srcId="{F814D6C0-369B-4AB6-BC0F-93B180EA5639}" destId="{B8DE3121-71A7-4BCC-896C-A4BC6AC49F0C}" srcOrd="0" destOrd="0" presId="urn:microsoft.com/office/officeart/2005/8/layout/pyramid1"/>
    <dgm:cxn modelId="{6C723A44-CB3F-49DB-A9D1-AAED0B287A4D}" type="presOf" srcId="{CA04C518-913A-4493-B807-BFEFE3453C72}" destId="{59874316-7E63-48AC-AD75-9AB57FBC0F40}" srcOrd="1" destOrd="0" presId="urn:microsoft.com/office/officeart/2005/8/layout/pyramid1"/>
    <dgm:cxn modelId="{BFCAE9DA-0289-486F-818D-4279D6EF05DC}" srcId="{AB7B25BC-D231-455A-A032-31DD3D89097F}" destId="{CA04C518-913A-4493-B807-BFEFE3453C72}" srcOrd="0" destOrd="0" parTransId="{12574BC8-6CCB-4B24-8AB2-052C1F51FE65}" sibTransId="{AC7EAED7-6C5D-40F6-9B49-3F4F8D903960}"/>
    <dgm:cxn modelId="{D6FA117A-2CBF-4FCB-BF38-38542DFF7DD9}" srcId="{AB7B25BC-D231-455A-A032-31DD3D89097F}" destId="{5CF086CB-923F-4AEE-96F7-3EE8C3A2B9A9}" srcOrd="1" destOrd="0" parTransId="{41A7252B-111A-4E2F-8981-74423570C16F}" sibTransId="{9B4A4DC1-9716-4C9E-90B6-E375152E0832}"/>
    <dgm:cxn modelId="{118FCE56-D1CA-41FE-B888-CC27C888A453}" srcId="{AB7B25BC-D231-455A-A032-31DD3D89097F}" destId="{F814D6C0-369B-4AB6-BC0F-93B180EA5639}" srcOrd="3" destOrd="0" parTransId="{89E3AA1F-A645-4814-9F69-700A0770AFF2}" sibTransId="{984D7ABA-3EBD-41F7-8B58-78AE2033A8B8}"/>
    <dgm:cxn modelId="{CFD109AF-D2E0-410C-BBFB-6521847FAC51}" type="presOf" srcId="{5CF086CB-923F-4AEE-96F7-3EE8C3A2B9A9}" destId="{20EC981E-31C5-42C1-9750-07BA28BD2703}" srcOrd="1" destOrd="0" presId="urn:microsoft.com/office/officeart/2005/8/layout/pyramid1"/>
    <dgm:cxn modelId="{EE4C3E9E-6351-4B60-ABAA-6C66301071B5}" type="presOf" srcId="{CA04C518-913A-4493-B807-BFEFE3453C72}" destId="{A0553115-DF91-41C7-9A01-B0FDB9ED596D}" srcOrd="0" destOrd="0" presId="urn:microsoft.com/office/officeart/2005/8/layout/pyramid1"/>
    <dgm:cxn modelId="{A3188220-5FB9-409B-8821-CE24F882FDAE}" type="presOf" srcId="{AB7B25BC-D231-455A-A032-31DD3D89097F}" destId="{06A315E4-F46F-449E-85C3-A2C17B8224C1}" srcOrd="0" destOrd="0" presId="urn:microsoft.com/office/officeart/2005/8/layout/pyramid1"/>
    <dgm:cxn modelId="{922D71FE-4371-4344-AE76-BEA042598E88}" type="presOf" srcId="{F3D2EFF0-CD8F-4A5D-A8A5-603A345044DE}" destId="{7C1634C9-EEBD-4B1E-A1BC-8F1B6911737B}" srcOrd="1" destOrd="0" presId="urn:microsoft.com/office/officeart/2005/8/layout/pyramid1"/>
    <dgm:cxn modelId="{C417860E-C1F7-4631-9D3E-63AC79EEACAF}" type="presOf" srcId="{F3D2EFF0-CD8F-4A5D-A8A5-603A345044DE}" destId="{68F88E6E-0BE7-4889-B041-086C5B6035C5}" srcOrd="0" destOrd="0" presId="urn:microsoft.com/office/officeart/2005/8/layout/pyramid1"/>
    <dgm:cxn modelId="{9FC96745-B22B-4D14-AA25-29D7E038729F}" srcId="{AB7B25BC-D231-455A-A032-31DD3D89097F}" destId="{F3D2EFF0-CD8F-4A5D-A8A5-603A345044DE}" srcOrd="2" destOrd="0" parTransId="{CE81ECBC-B8ED-4E38-BBA3-24FF795F737A}" sibTransId="{A9C74B84-0DD6-4316-A52F-FDB3299C80A4}"/>
    <dgm:cxn modelId="{C4E7D86C-972B-4C67-8128-2C5CFE17A7FA}" type="presParOf" srcId="{06A315E4-F46F-449E-85C3-A2C17B8224C1}" destId="{5C431F81-7BCB-4E81-B905-049E216C01FE}" srcOrd="0" destOrd="0" presId="urn:microsoft.com/office/officeart/2005/8/layout/pyramid1"/>
    <dgm:cxn modelId="{09B9DD1D-6020-4200-8473-1517C6D3B06E}" type="presParOf" srcId="{5C431F81-7BCB-4E81-B905-049E216C01FE}" destId="{A0553115-DF91-41C7-9A01-B0FDB9ED596D}" srcOrd="0" destOrd="0" presId="urn:microsoft.com/office/officeart/2005/8/layout/pyramid1"/>
    <dgm:cxn modelId="{CE7AACD9-C0CF-4D2B-ADC1-E8F6CCD05977}" type="presParOf" srcId="{5C431F81-7BCB-4E81-B905-049E216C01FE}" destId="{59874316-7E63-48AC-AD75-9AB57FBC0F40}" srcOrd="1" destOrd="0" presId="urn:microsoft.com/office/officeart/2005/8/layout/pyramid1"/>
    <dgm:cxn modelId="{350A6272-9E51-4B4A-9969-F71DC0EF06E0}" type="presParOf" srcId="{06A315E4-F46F-449E-85C3-A2C17B8224C1}" destId="{CDAAAE84-01BC-468A-9566-5AF552042B5A}" srcOrd="1" destOrd="0" presId="urn:microsoft.com/office/officeart/2005/8/layout/pyramid1"/>
    <dgm:cxn modelId="{3B330457-633E-4659-957F-970D3C83BB13}" type="presParOf" srcId="{CDAAAE84-01BC-468A-9566-5AF552042B5A}" destId="{3CB5A51B-9AE5-471A-A696-827E0CF30545}" srcOrd="0" destOrd="0" presId="urn:microsoft.com/office/officeart/2005/8/layout/pyramid1"/>
    <dgm:cxn modelId="{47E58A4C-B815-40F0-98D9-59DFA9F1E5F7}" type="presParOf" srcId="{CDAAAE84-01BC-468A-9566-5AF552042B5A}" destId="{20EC981E-31C5-42C1-9750-07BA28BD2703}" srcOrd="1" destOrd="0" presId="urn:microsoft.com/office/officeart/2005/8/layout/pyramid1"/>
    <dgm:cxn modelId="{AD6E6F94-6453-4C8E-B8A7-2AD01F684B6B}" type="presParOf" srcId="{06A315E4-F46F-449E-85C3-A2C17B8224C1}" destId="{3CD526E3-3475-4B00-A696-52FD1463D687}" srcOrd="2" destOrd="0" presId="urn:microsoft.com/office/officeart/2005/8/layout/pyramid1"/>
    <dgm:cxn modelId="{E6860FA1-2518-4341-82BA-54E66033A2FA}" type="presParOf" srcId="{3CD526E3-3475-4B00-A696-52FD1463D687}" destId="{68F88E6E-0BE7-4889-B041-086C5B6035C5}" srcOrd="0" destOrd="0" presId="urn:microsoft.com/office/officeart/2005/8/layout/pyramid1"/>
    <dgm:cxn modelId="{5B6BC116-7DA2-4A2C-BA53-43E6B4727E12}" type="presParOf" srcId="{3CD526E3-3475-4B00-A696-52FD1463D687}" destId="{7C1634C9-EEBD-4B1E-A1BC-8F1B6911737B}" srcOrd="1" destOrd="0" presId="urn:microsoft.com/office/officeart/2005/8/layout/pyramid1"/>
    <dgm:cxn modelId="{C06A5C66-C20B-457C-A901-84F0944DF775}" type="presParOf" srcId="{06A315E4-F46F-449E-85C3-A2C17B8224C1}" destId="{6D8AE04C-2D73-40A4-8065-57BD02655555}" srcOrd="3" destOrd="0" presId="urn:microsoft.com/office/officeart/2005/8/layout/pyramid1"/>
    <dgm:cxn modelId="{FB11DE52-1171-43C8-8E65-59DBE78027AE}" type="presParOf" srcId="{6D8AE04C-2D73-40A4-8065-57BD02655555}" destId="{B8DE3121-71A7-4BCC-896C-A4BC6AC49F0C}" srcOrd="0" destOrd="0" presId="urn:microsoft.com/office/officeart/2005/8/layout/pyramid1"/>
    <dgm:cxn modelId="{3755468E-163E-4529-B1A5-49E73D1A0CA2}" type="presParOf" srcId="{6D8AE04C-2D73-40A4-8065-57BD02655555}" destId="{3E4D66DE-5BF0-428C-808D-9DA6DF59D07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53115-DF91-41C7-9A01-B0FDB9ED596D}">
      <dsp:nvSpPr>
        <dsp:cNvPr id="0" name=""/>
        <dsp:cNvSpPr/>
      </dsp:nvSpPr>
      <dsp:spPr>
        <a:xfrm>
          <a:off x="1951413" y="0"/>
          <a:ext cx="1300942" cy="1039415"/>
        </a:xfrm>
        <a:prstGeom prst="trapezoid">
          <a:avLst>
            <a:gd name="adj" fmla="val 6258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2000" b="1" kern="1200" dirty="0">
              <a:solidFill>
                <a:schemeClr val="bg1"/>
              </a:solidFill>
              <a:latin typeface="Arial" panose="020B0604020202020204" pitchFamily="34" charset="0"/>
              <a:cs typeface="Arial" panose="020B0604020202020204" pitchFamily="34" charset="0"/>
            </a:rPr>
            <a:t>Policy</a:t>
          </a:r>
        </a:p>
      </dsp:txBody>
      <dsp:txXfrm>
        <a:off x="1951413" y="0"/>
        <a:ext cx="1300942" cy="1039415"/>
      </dsp:txXfrm>
    </dsp:sp>
    <dsp:sp modelId="{3CB5A51B-9AE5-471A-A696-827E0CF30545}">
      <dsp:nvSpPr>
        <dsp:cNvPr id="0" name=""/>
        <dsp:cNvSpPr/>
      </dsp:nvSpPr>
      <dsp:spPr>
        <a:xfrm>
          <a:off x="1300942" y="1039415"/>
          <a:ext cx="2601884" cy="1039415"/>
        </a:xfrm>
        <a:prstGeom prst="trapezoid">
          <a:avLst>
            <a:gd name="adj" fmla="val 62580"/>
          </a:avLst>
        </a:prstGeom>
        <a:solidFill>
          <a:schemeClr val="accent4">
            <a:hueOff val="2319354"/>
            <a:satOff val="-446"/>
            <a:lumOff val="-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panose="020B0604020202020204" pitchFamily="34" charset="0"/>
              <a:cs typeface="Arial" panose="020B0604020202020204" pitchFamily="34" charset="0"/>
            </a:rPr>
            <a:t>Protocol</a:t>
          </a:r>
        </a:p>
      </dsp:txBody>
      <dsp:txXfrm>
        <a:off x="1756271" y="1039415"/>
        <a:ext cx="1691224" cy="1039415"/>
      </dsp:txXfrm>
    </dsp:sp>
    <dsp:sp modelId="{68F88E6E-0BE7-4889-B041-086C5B6035C5}">
      <dsp:nvSpPr>
        <dsp:cNvPr id="0" name=""/>
        <dsp:cNvSpPr/>
      </dsp:nvSpPr>
      <dsp:spPr>
        <a:xfrm>
          <a:off x="654490" y="2053448"/>
          <a:ext cx="3902825" cy="1039415"/>
        </a:xfrm>
        <a:prstGeom prst="trapezoid">
          <a:avLst>
            <a:gd name="adj" fmla="val 62580"/>
          </a:avLst>
        </a:prstGeom>
        <a:solidFill>
          <a:schemeClr val="accent4">
            <a:hueOff val="4638707"/>
            <a:satOff val="-893"/>
            <a:lumOff val="-197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panose="020B0604020202020204" pitchFamily="34" charset="0"/>
              <a:cs typeface="Arial" panose="020B0604020202020204" pitchFamily="34" charset="0"/>
            </a:rPr>
            <a:t>Guidance</a:t>
          </a:r>
        </a:p>
      </dsp:txBody>
      <dsp:txXfrm>
        <a:off x="1337485" y="2053448"/>
        <a:ext cx="2536836" cy="1039415"/>
      </dsp:txXfrm>
    </dsp:sp>
    <dsp:sp modelId="{B8DE3121-71A7-4BCC-896C-A4BC6AC49F0C}">
      <dsp:nvSpPr>
        <dsp:cNvPr id="0" name=""/>
        <dsp:cNvSpPr/>
      </dsp:nvSpPr>
      <dsp:spPr>
        <a:xfrm>
          <a:off x="0" y="3118247"/>
          <a:ext cx="5203768" cy="1039415"/>
        </a:xfrm>
        <a:prstGeom prst="trapezoid">
          <a:avLst>
            <a:gd name="adj" fmla="val 62580"/>
          </a:avLst>
        </a:prstGeom>
        <a:solidFill>
          <a:schemeClr val="accent4">
            <a:hueOff val="6958061"/>
            <a:satOff val="-1339"/>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panose="020B0604020202020204" pitchFamily="34" charset="0"/>
              <a:cs typeface="Arial" panose="020B0604020202020204" pitchFamily="34" charset="0"/>
            </a:rPr>
            <a:t>Instructions</a:t>
          </a:r>
        </a:p>
      </dsp:txBody>
      <dsp:txXfrm>
        <a:off x="910659" y="3118247"/>
        <a:ext cx="3382449" cy="10394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1083" y="3"/>
            <a:ext cx="3037735" cy="466088"/>
          </a:xfrm>
          <a:prstGeom prst="rect">
            <a:avLst/>
          </a:prstGeom>
        </p:spPr>
        <p:txBody>
          <a:bodyPr vert="horz" lIns="91286" tIns="45643" rIns="91286" bIns="45643" rtlCol="0"/>
          <a:lstStyle>
            <a:lvl1pPr algn="r">
              <a:defRPr sz="1200"/>
            </a:lvl1pPr>
          </a:lstStyle>
          <a:p>
            <a:fld id="{BAE3D396-344B-4225-A157-F3BC4BA132D0}" type="datetime1">
              <a:rPr lang="en-US" smtClean="0"/>
              <a:t>11/13/2017</a:t>
            </a:fld>
            <a:endParaRPr lang="en-US" dirty="0"/>
          </a:p>
        </p:txBody>
      </p:sp>
      <p:sp>
        <p:nvSpPr>
          <p:cNvPr id="4" name="Footer Placeholder 3"/>
          <p:cNvSpPr>
            <a:spLocks noGrp="1"/>
          </p:cNvSpPr>
          <p:nvPr>
            <p:ph type="ftr" sz="quarter" idx="2"/>
          </p:nvPr>
        </p:nvSpPr>
        <p:spPr>
          <a:xfrm>
            <a:off x="3" y="8830313"/>
            <a:ext cx="3037735" cy="466088"/>
          </a:xfrm>
          <a:prstGeom prst="rect">
            <a:avLst/>
          </a:prstGeom>
        </p:spPr>
        <p:txBody>
          <a:bodyPr vert="horz" lIns="91286" tIns="45643" rIns="91286" bIns="45643" rtlCol="0" anchor="b"/>
          <a:lstStyle>
            <a:lvl1pPr algn="l">
              <a:defRPr sz="1200"/>
            </a:lvl1pPr>
          </a:lstStyle>
          <a:p>
            <a:r>
              <a:rPr lang="en-US" dirty="0"/>
              <a:t>Modified NC CW Manual May-June 2017</a:t>
            </a:r>
          </a:p>
        </p:txBody>
      </p:sp>
      <p:sp>
        <p:nvSpPr>
          <p:cNvPr id="5" name="Slide Number Placeholder 4"/>
          <p:cNvSpPr>
            <a:spLocks noGrp="1"/>
          </p:cNvSpPr>
          <p:nvPr>
            <p:ph type="sldNum" sz="quarter" idx="3"/>
          </p:nvPr>
        </p:nvSpPr>
        <p:spPr>
          <a:xfrm>
            <a:off x="3971083" y="8830313"/>
            <a:ext cx="3037735" cy="466088"/>
          </a:xfrm>
          <a:prstGeom prst="rect">
            <a:avLst/>
          </a:prstGeom>
        </p:spPr>
        <p:txBody>
          <a:bodyPr vert="horz" lIns="91286" tIns="45643" rIns="91286" bIns="45643" rtlCol="0" anchor="b"/>
          <a:lstStyle>
            <a:lvl1pPr algn="r">
              <a:defRPr sz="1200"/>
            </a:lvl1pPr>
          </a:lstStyle>
          <a:p>
            <a:fld id="{62E0CA30-67BC-4B17-BE79-14A09F60EF8E}" type="slidenum">
              <a:rPr lang="en-US" smtClean="0"/>
              <a:t>‹#›</a:t>
            </a:fld>
            <a:endParaRPr lang="en-US" dirty="0"/>
          </a:p>
        </p:txBody>
      </p:sp>
    </p:spTree>
    <p:extLst>
      <p:ext uri="{BB962C8B-B14F-4D97-AF65-F5344CB8AC3E}">
        <p14:creationId xmlns:p14="http://schemas.microsoft.com/office/powerpoint/2010/main" val="123286306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4030" tIns="47014" rIns="94030" bIns="47014" rtlCol="0" anchor="ctr"/>
          <a:lstStyle/>
          <a:p>
            <a:endParaRPr lang="en-US" dirty="0"/>
          </a:p>
        </p:txBody>
      </p:sp>
      <p:sp>
        <p:nvSpPr>
          <p:cNvPr id="5" name="Notes Placeholder 4"/>
          <p:cNvSpPr>
            <a:spLocks noGrp="1"/>
          </p:cNvSpPr>
          <p:nvPr>
            <p:ph type="body" sz="quarter" idx="3"/>
          </p:nvPr>
        </p:nvSpPr>
        <p:spPr>
          <a:xfrm>
            <a:off x="701041" y="4473898"/>
            <a:ext cx="5608320" cy="3660458"/>
          </a:xfrm>
          <a:prstGeom prst="rect">
            <a:avLst/>
          </a:prstGeom>
        </p:spPr>
        <p:txBody>
          <a:bodyPr vert="horz" lIns="94030" tIns="47014" rIns="94030" bIns="470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41" y="8829973"/>
            <a:ext cx="3037840" cy="466434"/>
          </a:xfrm>
          <a:prstGeom prst="rect">
            <a:avLst/>
          </a:prstGeom>
        </p:spPr>
        <p:txBody>
          <a:bodyPr vert="horz" lIns="94030" tIns="47014" rIns="94030" bIns="47014" rtlCol="0" anchor="b"/>
          <a:lstStyle>
            <a:lvl1pPr algn="r">
              <a:defRPr sz="1200"/>
            </a:lvl1pPr>
          </a:lstStyle>
          <a:p>
            <a:fld id="{DBCC7D24-0DC9-4E9C-89C0-35D79A09D337}" type="slidenum">
              <a:rPr lang="en-US" smtClean="0"/>
              <a:t>‹#›</a:t>
            </a:fld>
            <a:endParaRPr lang="en-US" dirty="0"/>
          </a:p>
        </p:txBody>
      </p:sp>
      <p:sp>
        <p:nvSpPr>
          <p:cNvPr id="8" name="Date Placeholder 7"/>
          <p:cNvSpPr>
            <a:spLocks noGrp="1"/>
          </p:cNvSpPr>
          <p:nvPr>
            <p:ph type="dt" idx="1"/>
          </p:nvPr>
        </p:nvSpPr>
        <p:spPr>
          <a:xfrm>
            <a:off x="3971388" y="3"/>
            <a:ext cx="3037413" cy="466423"/>
          </a:xfrm>
          <a:prstGeom prst="rect">
            <a:avLst/>
          </a:prstGeom>
        </p:spPr>
        <p:txBody>
          <a:bodyPr vert="horz" lIns="92300" tIns="46150" rIns="92300" bIns="46150" rtlCol="0"/>
          <a:lstStyle>
            <a:lvl1pPr algn="r">
              <a:defRPr sz="1200"/>
            </a:lvl1pPr>
          </a:lstStyle>
          <a:p>
            <a:fld id="{CFAB407B-265F-4E8B-BFAF-1EE244BD5468}" type="datetime1">
              <a:rPr lang="en-US" smtClean="0"/>
              <a:t>11/13/2017</a:t>
            </a:fld>
            <a:endParaRPr lang="en-US" dirty="0"/>
          </a:p>
        </p:txBody>
      </p:sp>
      <p:sp>
        <p:nvSpPr>
          <p:cNvPr id="2" name="Footer Placeholder 1"/>
          <p:cNvSpPr>
            <a:spLocks noGrp="1"/>
          </p:cNvSpPr>
          <p:nvPr>
            <p:ph type="ftr" sz="quarter" idx="4"/>
          </p:nvPr>
        </p:nvSpPr>
        <p:spPr>
          <a:xfrm>
            <a:off x="0" y="8830091"/>
            <a:ext cx="3037731" cy="466309"/>
          </a:xfrm>
          <a:prstGeom prst="rect">
            <a:avLst/>
          </a:prstGeom>
        </p:spPr>
        <p:txBody>
          <a:bodyPr vert="horz" lIns="91440" tIns="45720" rIns="91440" bIns="45720" rtlCol="0" anchor="b"/>
          <a:lstStyle>
            <a:lvl1pPr algn="l">
              <a:defRPr sz="1200"/>
            </a:lvl1pPr>
          </a:lstStyle>
          <a:p>
            <a:r>
              <a:rPr lang="en-US" dirty="0"/>
              <a:t>Modified NC CW Manual May-June 2017</a:t>
            </a:r>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97">
              <a:defRPr/>
            </a:pPr>
            <a:r>
              <a:rPr lang="en-US" dirty="0"/>
              <a:t>Welcome</a:t>
            </a:r>
            <a:r>
              <a:rPr lang="en-US" baseline="0" dirty="0"/>
              <a:t> everyone to the presentation by including in your introduction:</a:t>
            </a:r>
          </a:p>
          <a:p>
            <a:pPr defTabSz="922897">
              <a:defRPr/>
            </a:pPr>
            <a:r>
              <a:rPr lang="en-US" baseline="0" dirty="0"/>
              <a:t>Name</a:t>
            </a:r>
          </a:p>
          <a:p>
            <a:pPr defTabSz="922897">
              <a:defRPr/>
            </a:pPr>
            <a:r>
              <a:rPr lang="en-US" baseline="0" dirty="0"/>
              <a:t>Role on PIP Workgroup</a:t>
            </a:r>
          </a:p>
          <a:p>
            <a:pPr defTabSz="922897">
              <a:defRPr/>
            </a:pPr>
            <a:r>
              <a:rPr lang="en-US" baseline="0" dirty="0"/>
              <a:t>Your interest in this topic or why you think these changes are important</a:t>
            </a:r>
          </a:p>
          <a:p>
            <a:pPr defTabSz="922897">
              <a:defRPr/>
            </a:pPr>
            <a:endParaRPr lang="en-US" baseline="0" dirty="0"/>
          </a:p>
          <a:p>
            <a:pPr defTabSz="922897">
              <a:defRPr/>
            </a:pPr>
            <a:endParaRPr lang="en-US" dirty="0"/>
          </a:p>
        </p:txBody>
      </p:sp>
      <p:sp>
        <p:nvSpPr>
          <p:cNvPr id="4" name="Date Placeholder 3"/>
          <p:cNvSpPr>
            <a:spLocks noGrp="1"/>
          </p:cNvSpPr>
          <p:nvPr>
            <p:ph type="dt" idx="10"/>
          </p:nvPr>
        </p:nvSpPr>
        <p:spPr/>
        <p:txBody>
          <a:bodyPr/>
          <a:lstStyle/>
          <a:p>
            <a:fld id="{6E2DAFDD-577D-4AD4-9694-CBCA1FF15AEA}" type="datetime1">
              <a:rPr lang="en-US" smtClean="0"/>
              <a:t>11/13/2017</a:t>
            </a:fld>
            <a:endParaRPr lang="en-US"/>
          </a:p>
        </p:txBody>
      </p:sp>
      <p:sp>
        <p:nvSpPr>
          <p:cNvPr id="5" name="Slide Number Placeholder 4"/>
          <p:cNvSpPr>
            <a:spLocks noGrp="1"/>
          </p:cNvSpPr>
          <p:nvPr>
            <p:ph type="sldNum" sz="quarter" idx="11"/>
          </p:nvPr>
        </p:nvSpPr>
        <p:spPr/>
        <p:txBody>
          <a:bodyPr/>
          <a:lstStyle/>
          <a:p>
            <a:fld id="{DBCC7D24-0DC9-4E9C-89C0-35D79A09D337}" type="slidenum">
              <a:rPr lang="en-US" smtClean="0"/>
              <a:t>1</a:t>
            </a:fld>
            <a:endParaRPr lang="en-US"/>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Policy PIP NC CW MANUAL PILOT </a:t>
            </a:r>
          </a:p>
          <a:p>
            <a:r>
              <a:rPr lang="en-US" dirty="0"/>
              <a:t> May – June 2017</a:t>
            </a:r>
          </a:p>
        </p:txBody>
      </p:sp>
    </p:spTree>
    <p:extLst>
      <p:ext uri="{BB962C8B-B14F-4D97-AF65-F5344CB8AC3E}">
        <p14:creationId xmlns:p14="http://schemas.microsoft.com/office/powerpoint/2010/main" val="1072315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In-Home example</a:t>
            </a:r>
          </a:p>
        </p:txBody>
      </p:sp>
      <p:sp>
        <p:nvSpPr>
          <p:cNvPr id="4" name="Footer Placeholder 3"/>
          <p:cNvSpPr>
            <a:spLocks noGrp="1"/>
          </p:cNvSpPr>
          <p:nvPr>
            <p:ph type="ftr" sz="quarter" idx="10"/>
          </p:nvPr>
        </p:nvSpPr>
        <p:spPr>
          <a:xfrm>
            <a:off x="0" y="8829973"/>
            <a:ext cx="3037840" cy="466434"/>
          </a:xfrm>
          <a:prstGeom prst="rect">
            <a:avLst/>
          </a:prstGeom>
        </p:spPr>
        <p:txBody>
          <a:bodyPr/>
          <a:lstStyle/>
          <a:p>
            <a:r>
              <a:rPr lang="en-US" dirty="0"/>
              <a:t>Modified NC CW Manual May-June 2017</a:t>
            </a:r>
          </a:p>
        </p:txBody>
      </p:sp>
      <p:sp>
        <p:nvSpPr>
          <p:cNvPr id="5" name="Slide Number Placeholder 4"/>
          <p:cNvSpPr>
            <a:spLocks noGrp="1"/>
          </p:cNvSpPr>
          <p:nvPr>
            <p:ph type="sldNum" sz="quarter" idx="11"/>
          </p:nvPr>
        </p:nvSpPr>
        <p:spPr/>
        <p:txBody>
          <a:bodyPr/>
          <a:lstStyle/>
          <a:p>
            <a:fld id="{DBCC7D24-0DC9-4E9C-89C0-35D79A09D337}" type="slidenum">
              <a:rPr lang="en-US" smtClean="0"/>
              <a:t>10</a:t>
            </a:fld>
            <a:endParaRPr lang="en-US" dirty="0"/>
          </a:p>
        </p:txBody>
      </p:sp>
      <p:sp>
        <p:nvSpPr>
          <p:cNvPr id="6" name="Date Placeholder 5"/>
          <p:cNvSpPr>
            <a:spLocks noGrp="1"/>
          </p:cNvSpPr>
          <p:nvPr>
            <p:ph type="dt" idx="12"/>
          </p:nvPr>
        </p:nvSpPr>
        <p:spPr/>
        <p:txBody>
          <a:bodyPr/>
          <a:lstStyle/>
          <a:p>
            <a:fld id="{CFAB407B-265F-4E8B-BFAF-1EE244BD5468}" type="datetime1">
              <a:rPr lang="en-US" smtClean="0"/>
              <a:t>11/13/2017</a:t>
            </a:fld>
            <a:endParaRPr lang="en-US" dirty="0"/>
          </a:p>
        </p:txBody>
      </p:sp>
    </p:spTree>
    <p:extLst>
      <p:ext uri="{BB962C8B-B14F-4D97-AF65-F5344CB8AC3E}">
        <p14:creationId xmlns:p14="http://schemas.microsoft.com/office/powerpoint/2010/main" val="185662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829973"/>
            <a:ext cx="3037840" cy="466434"/>
          </a:xfrm>
          <a:prstGeom prst="rect">
            <a:avLst/>
          </a:prstGeom>
        </p:spPr>
        <p:txBody>
          <a:bodyPr/>
          <a:lstStyle/>
          <a:p>
            <a:r>
              <a:rPr lang="en-US" dirty="0"/>
              <a:t>Modified NC CW Manual May-June 2017</a:t>
            </a:r>
          </a:p>
        </p:txBody>
      </p:sp>
      <p:sp>
        <p:nvSpPr>
          <p:cNvPr id="5" name="Slide Number Placeholder 4"/>
          <p:cNvSpPr>
            <a:spLocks noGrp="1"/>
          </p:cNvSpPr>
          <p:nvPr>
            <p:ph type="sldNum" sz="quarter" idx="11"/>
          </p:nvPr>
        </p:nvSpPr>
        <p:spPr/>
        <p:txBody>
          <a:bodyPr/>
          <a:lstStyle/>
          <a:p>
            <a:fld id="{DBCC7D24-0DC9-4E9C-89C0-35D79A09D337}" type="slidenum">
              <a:rPr lang="en-US" smtClean="0"/>
              <a:t>11</a:t>
            </a:fld>
            <a:endParaRPr lang="en-US" dirty="0"/>
          </a:p>
        </p:txBody>
      </p:sp>
      <p:sp>
        <p:nvSpPr>
          <p:cNvPr id="6" name="Date Placeholder 5"/>
          <p:cNvSpPr>
            <a:spLocks noGrp="1"/>
          </p:cNvSpPr>
          <p:nvPr>
            <p:ph type="dt" idx="12"/>
          </p:nvPr>
        </p:nvSpPr>
        <p:spPr/>
        <p:txBody>
          <a:bodyPr/>
          <a:lstStyle/>
          <a:p>
            <a:fld id="{CFAB407B-265F-4E8B-BFAF-1EE244BD5468}" type="datetime1">
              <a:rPr lang="en-US" smtClean="0"/>
              <a:t>11/13/2017</a:t>
            </a:fld>
            <a:endParaRPr lang="en-US" dirty="0"/>
          </a:p>
        </p:txBody>
      </p:sp>
    </p:spTree>
    <p:extLst>
      <p:ext uri="{BB962C8B-B14F-4D97-AF65-F5344CB8AC3E}">
        <p14:creationId xmlns:p14="http://schemas.microsoft.com/office/powerpoint/2010/main" val="246875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8"/>
            <a:ext cx="5608320" cy="4450183"/>
          </a:xfrm>
        </p:spPr>
        <p:txBody>
          <a:bodyPr/>
          <a:lstStyle/>
          <a:p>
            <a:endParaRPr lang="en-US" b="1" dirty="0"/>
          </a:p>
        </p:txBody>
      </p:sp>
      <p:sp>
        <p:nvSpPr>
          <p:cNvPr id="4" name="Date Placeholder 3"/>
          <p:cNvSpPr>
            <a:spLocks noGrp="1"/>
          </p:cNvSpPr>
          <p:nvPr>
            <p:ph type="dt" idx="10"/>
          </p:nvPr>
        </p:nvSpPr>
        <p:spPr/>
        <p:txBody>
          <a:bodyPr/>
          <a:lstStyle/>
          <a:p>
            <a:fld id="{AA799CB2-AE84-49A2-8CD0-973C90C6DD0F}"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12</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Modified NC CW Manual May-June 2017</a:t>
            </a:r>
          </a:p>
        </p:txBody>
      </p:sp>
    </p:spTree>
    <p:extLst>
      <p:ext uri="{BB962C8B-B14F-4D97-AF65-F5344CB8AC3E}">
        <p14:creationId xmlns:p14="http://schemas.microsoft.com/office/powerpoint/2010/main" val="2728667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8"/>
            <a:ext cx="5608320" cy="4450183"/>
          </a:xfrm>
        </p:spPr>
        <p:txBody>
          <a:bodyPr/>
          <a:lstStyle/>
          <a:p>
            <a:pPr marL="0" indent="0">
              <a:buFont typeface="Arial" panose="020B0604020202020204" pitchFamily="34" charset="0"/>
              <a:buNone/>
            </a:pPr>
            <a:endParaRPr lang="en-US" baseline="0" dirty="0"/>
          </a:p>
        </p:txBody>
      </p:sp>
      <p:sp>
        <p:nvSpPr>
          <p:cNvPr id="4" name="Date Placeholder 3"/>
          <p:cNvSpPr>
            <a:spLocks noGrp="1"/>
          </p:cNvSpPr>
          <p:nvPr>
            <p:ph type="dt" idx="10"/>
          </p:nvPr>
        </p:nvSpPr>
        <p:spPr/>
        <p:txBody>
          <a:bodyPr/>
          <a:lstStyle/>
          <a:p>
            <a:fld id="{AA799CB2-AE84-49A2-8CD0-973C90C6DD0F}"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13</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Modified NC CW Manual May-June 2017</a:t>
            </a:r>
          </a:p>
        </p:txBody>
      </p:sp>
    </p:spTree>
    <p:extLst>
      <p:ext uri="{BB962C8B-B14F-4D97-AF65-F5344CB8AC3E}">
        <p14:creationId xmlns:p14="http://schemas.microsoft.com/office/powerpoint/2010/main" val="429191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8"/>
            <a:ext cx="5608320" cy="4450183"/>
          </a:xfrm>
        </p:spPr>
        <p:txBody>
          <a:bodyPr/>
          <a:lstStyle/>
          <a:p>
            <a:endParaRPr lang="en-US" b="1" dirty="0"/>
          </a:p>
        </p:txBody>
      </p:sp>
      <p:sp>
        <p:nvSpPr>
          <p:cNvPr id="4" name="Date Placeholder 3"/>
          <p:cNvSpPr>
            <a:spLocks noGrp="1"/>
          </p:cNvSpPr>
          <p:nvPr>
            <p:ph type="dt" idx="10"/>
          </p:nvPr>
        </p:nvSpPr>
        <p:spPr/>
        <p:txBody>
          <a:bodyPr/>
          <a:lstStyle/>
          <a:p>
            <a:fld id="{AA799CB2-AE84-49A2-8CD0-973C90C6DD0F}"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14</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Modified NC CW Manual May-June 2017</a:t>
            </a:r>
          </a:p>
        </p:txBody>
      </p:sp>
    </p:spTree>
    <p:extLst>
      <p:ext uri="{BB962C8B-B14F-4D97-AF65-F5344CB8AC3E}">
        <p14:creationId xmlns:p14="http://schemas.microsoft.com/office/powerpoint/2010/main" val="201292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8"/>
            <a:ext cx="5608320" cy="4450183"/>
          </a:xfrm>
        </p:spPr>
        <p:txBody>
          <a:bodyPr/>
          <a:lstStyle/>
          <a:p>
            <a:endParaRPr lang="en-US" b="1" dirty="0"/>
          </a:p>
        </p:txBody>
      </p:sp>
      <p:sp>
        <p:nvSpPr>
          <p:cNvPr id="4" name="Date Placeholder 3"/>
          <p:cNvSpPr>
            <a:spLocks noGrp="1"/>
          </p:cNvSpPr>
          <p:nvPr>
            <p:ph type="dt" idx="10"/>
          </p:nvPr>
        </p:nvSpPr>
        <p:spPr/>
        <p:txBody>
          <a:bodyPr/>
          <a:lstStyle/>
          <a:p>
            <a:fld id="{AA799CB2-AE84-49A2-8CD0-973C90C6DD0F}"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15</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Modified NC CW Manual May-June 2017</a:t>
            </a:r>
          </a:p>
        </p:txBody>
      </p:sp>
    </p:spTree>
    <p:extLst>
      <p:ext uri="{BB962C8B-B14F-4D97-AF65-F5344CB8AC3E}">
        <p14:creationId xmlns:p14="http://schemas.microsoft.com/office/powerpoint/2010/main" val="142508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508250" y="233363"/>
            <a:ext cx="1755775" cy="1316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700232" y="1782502"/>
            <a:ext cx="5608320" cy="7396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The manual will be provided on the TA Gateway Knowledgebase site.  Some of you may be familiar with the TA Gateway.  The TA PIP workgroup is working specifically on modifications to the TA Gateway for re-introduction as a pilot.  The TA Gateway is open for technical assistance tickets since Oct. 2017.  The Knowledgebase is open to all.  Overtime this site will provide resources for child welfare.  The modified manual will be the first posting on this site.  Use of the TA Gateway knowledgebase supports one place access for counties for these two aspects of the PIP.</a:t>
            </a:r>
          </a:p>
          <a:p>
            <a:endParaRPr lang="en-US" altLang="en-US" baseline="0" dirty="0"/>
          </a:p>
          <a:p>
            <a:pPr>
              <a:spcBef>
                <a:spcPct val="0"/>
              </a:spcBef>
            </a:pPr>
            <a:endParaRPr lang="en-US" altLang="en-US" baseline="0" dirty="0"/>
          </a:p>
          <a:p>
            <a:pPr>
              <a:spcBef>
                <a:spcPct val="0"/>
              </a:spcBef>
            </a:pPr>
            <a:endParaRPr lang="en-US" altLang="en-US" dirty="0"/>
          </a:p>
          <a:p>
            <a:pPr>
              <a:spcBef>
                <a:spcPct val="0"/>
              </a:spcBef>
            </a:pPr>
            <a:endParaRPr lang="en-US" altLang="en-US" dirty="0"/>
          </a:p>
          <a:p>
            <a:pPr>
              <a:spcBef>
                <a:spcPct val="0"/>
              </a:spcBef>
            </a:pPr>
            <a:endParaRPr lang="en-US" altLang="en-US" baseline="0" dirty="0"/>
          </a:p>
          <a:p>
            <a:pPr>
              <a:spcBef>
                <a:spcPct val="0"/>
              </a:spcBef>
            </a:pPr>
            <a:endParaRPr lang="en-US" altLang="en-US" baseline="0" dirty="0"/>
          </a:p>
          <a:p>
            <a:pPr>
              <a:spcBef>
                <a:spcPct val="0"/>
              </a:spcBef>
            </a:pPr>
            <a:endParaRPr lang="en-US" altLang="en-US" baseline="0" dirty="0"/>
          </a:p>
          <a:p>
            <a:pPr>
              <a:spcBef>
                <a:spcPct val="0"/>
              </a:spcBef>
            </a:pPr>
            <a:endParaRPr lang="en-US" altLang="en-US" baseline="0" dirty="0"/>
          </a:p>
          <a:p>
            <a:pPr>
              <a:spcBef>
                <a:spcPct val="0"/>
              </a:spcBef>
            </a:pPr>
            <a:endParaRPr lang="en-US" altLang="en-US" baseline="0" dirty="0"/>
          </a:p>
        </p:txBody>
      </p:sp>
      <p:sp>
        <p:nvSpPr>
          <p:cNvPr id="2" name="Date Placeholder 1"/>
          <p:cNvSpPr>
            <a:spLocks noGrp="1"/>
          </p:cNvSpPr>
          <p:nvPr>
            <p:ph type="dt" idx="10"/>
          </p:nvPr>
        </p:nvSpPr>
        <p:spPr/>
        <p:txBody>
          <a:bodyPr/>
          <a:lstStyle/>
          <a:p>
            <a:fld id="{9CA970DA-B32E-4921-A4D1-D86973CA9E68}" type="datetime1">
              <a:rPr lang="en-US" smtClean="0"/>
              <a:t>11/13/2017</a:t>
            </a:fld>
            <a:endParaRPr lang="en-US" dirty="0"/>
          </a:p>
        </p:txBody>
      </p:sp>
      <p:sp>
        <p:nvSpPr>
          <p:cNvPr id="3" name="Slide Number Placeholder 2"/>
          <p:cNvSpPr>
            <a:spLocks noGrp="1"/>
          </p:cNvSpPr>
          <p:nvPr>
            <p:ph type="sldNum" sz="quarter" idx="11"/>
          </p:nvPr>
        </p:nvSpPr>
        <p:spPr/>
        <p:txBody>
          <a:bodyPr/>
          <a:lstStyle/>
          <a:p>
            <a:fld id="{DBCC7D24-0DC9-4E9C-89C0-35D79A09D337}" type="slidenum">
              <a:rPr lang="en-US" smtClean="0"/>
              <a:t>16</a:t>
            </a:fld>
            <a:endParaRPr lang="en-US" dirty="0"/>
          </a:p>
        </p:txBody>
      </p:sp>
      <p:sp>
        <p:nvSpPr>
          <p:cNvPr id="4" name="Footer Placeholder 3"/>
          <p:cNvSpPr>
            <a:spLocks noGrp="1"/>
          </p:cNvSpPr>
          <p:nvPr>
            <p:ph type="ftr" sz="quarter" idx="12"/>
          </p:nvPr>
        </p:nvSpPr>
        <p:spPr>
          <a:xfrm>
            <a:off x="0" y="8829973"/>
            <a:ext cx="3037840" cy="466434"/>
          </a:xfrm>
          <a:prstGeom prst="rect">
            <a:avLst/>
          </a:prstGeom>
        </p:spPr>
        <p:txBody>
          <a:bodyPr/>
          <a:lstStyle/>
          <a:p>
            <a:endParaRPr lang="en-US" dirty="0"/>
          </a:p>
        </p:txBody>
      </p:sp>
    </p:spTree>
    <p:extLst>
      <p:ext uri="{BB962C8B-B14F-4D97-AF65-F5344CB8AC3E}">
        <p14:creationId xmlns:p14="http://schemas.microsoft.com/office/powerpoint/2010/main" val="224801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
        <p:nvSpPr>
          <p:cNvPr id="5" name="Date Placeholder 4"/>
          <p:cNvSpPr>
            <a:spLocks noGrp="1"/>
          </p:cNvSpPr>
          <p:nvPr>
            <p:ph type="dt" idx="11"/>
          </p:nvPr>
        </p:nvSpPr>
        <p:spPr/>
        <p:txBody>
          <a:bodyPr/>
          <a:lstStyle/>
          <a:p>
            <a:fld id="{CFAB407B-265F-4E8B-BFAF-1EE244BD5468}" type="datetime1">
              <a:rPr lang="en-US" smtClean="0"/>
              <a:t>11/13/2017</a:t>
            </a:fld>
            <a:endParaRPr lang="en-US" dirty="0"/>
          </a:p>
        </p:txBody>
      </p:sp>
      <p:sp>
        <p:nvSpPr>
          <p:cNvPr id="6" name="Footer Placeholder 5"/>
          <p:cNvSpPr>
            <a:spLocks noGrp="1"/>
          </p:cNvSpPr>
          <p:nvPr>
            <p:ph type="ftr" sz="quarter" idx="12"/>
          </p:nvPr>
        </p:nvSpPr>
        <p:spPr/>
        <p:txBody>
          <a:bodyPr/>
          <a:lstStyle/>
          <a:p>
            <a:r>
              <a:rPr lang="en-US" dirty="0"/>
              <a:t>Permanency Planning  - Oct 2017</a:t>
            </a:r>
          </a:p>
        </p:txBody>
      </p:sp>
    </p:spTree>
    <p:extLst>
      <p:ext uri="{BB962C8B-B14F-4D97-AF65-F5344CB8AC3E}">
        <p14:creationId xmlns:p14="http://schemas.microsoft.com/office/powerpoint/2010/main" val="81907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
        <p:nvSpPr>
          <p:cNvPr id="5" name="Date Placeholder 4"/>
          <p:cNvSpPr>
            <a:spLocks noGrp="1"/>
          </p:cNvSpPr>
          <p:nvPr>
            <p:ph type="dt" idx="11"/>
          </p:nvPr>
        </p:nvSpPr>
        <p:spPr/>
        <p:txBody>
          <a:bodyPr/>
          <a:lstStyle/>
          <a:p>
            <a:fld id="{CFAB407B-265F-4E8B-BFAF-1EE244BD5468}" type="datetime1">
              <a:rPr lang="en-US" smtClean="0"/>
              <a:t>11/13/2017</a:t>
            </a:fld>
            <a:endParaRPr lang="en-US" dirty="0"/>
          </a:p>
        </p:txBody>
      </p:sp>
      <p:sp>
        <p:nvSpPr>
          <p:cNvPr id="6" name="Footer Placeholder 5"/>
          <p:cNvSpPr>
            <a:spLocks noGrp="1"/>
          </p:cNvSpPr>
          <p:nvPr>
            <p:ph type="ftr" sz="quarter" idx="12"/>
          </p:nvPr>
        </p:nvSpPr>
        <p:spPr/>
        <p:txBody>
          <a:bodyPr/>
          <a:lstStyle/>
          <a:p>
            <a:r>
              <a:rPr lang="en-US" dirty="0"/>
              <a:t>Permanency Planning  - Oct 2017</a:t>
            </a:r>
          </a:p>
        </p:txBody>
      </p:sp>
    </p:spTree>
    <p:extLst>
      <p:ext uri="{BB962C8B-B14F-4D97-AF65-F5344CB8AC3E}">
        <p14:creationId xmlns:p14="http://schemas.microsoft.com/office/powerpoint/2010/main" val="175970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baseline="0" dirty="0"/>
              <a:t>Division is finalizing conventions for page headers, footers, headings and sub-headings, also for consistency.  The sample provided does not have the new conventions applied!</a:t>
            </a:r>
            <a:endParaRPr lang="en-US"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dirty="0"/>
          </a:p>
        </p:txBody>
      </p:sp>
      <p:sp>
        <p:nvSpPr>
          <p:cNvPr id="5" name="Date Placeholder 4"/>
          <p:cNvSpPr>
            <a:spLocks noGrp="1"/>
          </p:cNvSpPr>
          <p:nvPr>
            <p:ph type="dt" idx="11"/>
          </p:nvPr>
        </p:nvSpPr>
        <p:spPr/>
        <p:txBody>
          <a:bodyPr/>
          <a:lstStyle/>
          <a:p>
            <a:fld id="{CFAB407B-265F-4E8B-BFAF-1EE244BD5468}" type="datetime1">
              <a:rPr lang="en-US" smtClean="0"/>
              <a:t>11/13/2017</a:t>
            </a:fld>
            <a:endParaRPr lang="en-US" dirty="0"/>
          </a:p>
        </p:txBody>
      </p:sp>
      <p:sp>
        <p:nvSpPr>
          <p:cNvPr id="6" name="Footer Placeholder 5"/>
          <p:cNvSpPr>
            <a:spLocks noGrp="1"/>
          </p:cNvSpPr>
          <p:nvPr>
            <p:ph type="ftr" sz="quarter" idx="12"/>
          </p:nvPr>
        </p:nvSpPr>
        <p:spPr/>
        <p:txBody>
          <a:bodyPr/>
          <a:lstStyle/>
          <a:p>
            <a:r>
              <a:rPr lang="en-US" dirty="0"/>
              <a:t>Permanency Planning  - Oct 2017</a:t>
            </a:r>
          </a:p>
        </p:txBody>
      </p:sp>
    </p:spTree>
    <p:extLst>
      <p:ext uri="{BB962C8B-B14F-4D97-AF65-F5344CB8AC3E}">
        <p14:creationId xmlns:p14="http://schemas.microsoft.com/office/powerpoint/2010/main" val="216679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800" b="1" baseline="0" dirty="0"/>
              <a:t>REMINDER: The NC CW Manual is a tool to support you in complying with NC Statute and Administrative Rules, and to make critical decisions regarding child safety, well-being and permanence.  Not every answer to every questions that you have will be addressed in the NC CW Manual.</a:t>
            </a:r>
            <a:endParaRPr lang="en-US" sz="1800" b="1" dirty="0"/>
          </a:p>
        </p:txBody>
      </p:sp>
      <p:sp>
        <p:nvSpPr>
          <p:cNvPr id="4" name="Footer Placeholder 3"/>
          <p:cNvSpPr>
            <a:spLocks noGrp="1"/>
          </p:cNvSpPr>
          <p:nvPr>
            <p:ph type="ftr" sz="quarter" idx="10"/>
          </p:nvPr>
        </p:nvSpPr>
        <p:spPr>
          <a:xfrm>
            <a:off x="0" y="8829973"/>
            <a:ext cx="3037840" cy="466434"/>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2</a:t>
            </a:fld>
            <a:endParaRPr lang="en-US" dirty="0"/>
          </a:p>
        </p:txBody>
      </p:sp>
      <p:sp>
        <p:nvSpPr>
          <p:cNvPr id="6" name="Date Placeholder 5"/>
          <p:cNvSpPr>
            <a:spLocks noGrp="1"/>
          </p:cNvSpPr>
          <p:nvPr>
            <p:ph type="dt" idx="12"/>
          </p:nvPr>
        </p:nvSpPr>
        <p:spPr/>
        <p:txBody>
          <a:bodyPr/>
          <a:lstStyle/>
          <a:p>
            <a:fld id="{CFAB407B-265F-4E8B-BFAF-1EE244BD5468}" type="datetime1">
              <a:rPr lang="en-US" smtClean="0"/>
              <a:t>11/13/2017</a:t>
            </a:fld>
            <a:endParaRPr lang="en-US" dirty="0"/>
          </a:p>
        </p:txBody>
      </p:sp>
    </p:spTree>
    <p:extLst>
      <p:ext uri="{BB962C8B-B14F-4D97-AF65-F5344CB8AC3E}">
        <p14:creationId xmlns:p14="http://schemas.microsoft.com/office/powerpoint/2010/main" val="398778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 name="Date Placeholder 1"/>
          <p:cNvSpPr>
            <a:spLocks noGrp="1"/>
          </p:cNvSpPr>
          <p:nvPr>
            <p:ph type="dt" idx="10"/>
          </p:nvPr>
        </p:nvSpPr>
        <p:spPr/>
        <p:txBody>
          <a:bodyPr/>
          <a:lstStyle/>
          <a:p>
            <a:fld id="{6F58C7FC-1E5C-41B3-BC44-04AD9DE3910E}" type="datetime1">
              <a:rPr lang="en-US" smtClean="0"/>
              <a:t>11/13/2017</a:t>
            </a:fld>
            <a:endParaRPr lang="en-US" dirty="0"/>
          </a:p>
        </p:txBody>
      </p:sp>
      <p:sp>
        <p:nvSpPr>
          <p:cNvPr id="3" name="Slide Number Placeholder 2"/>
          <p:cNvSpPr>
            <a:spLocks noGrp="1"/>
          </p:cNvSpPr>
          <p:nvPr>
            <p:ph type="sldNum" sz="quarter" idx="11"/>
          </p:nvPr>
        </p:nvSpPr>
        <p:spPr/>
        <p:txBody>
          <a:bodyPr/>
          <a:lstStyle/>
          <a:p>
            <a:fld id="{DBCC7D24-0DC9-4E9C-89C0-35D79A09D337}" type="slidenum">
              <a:rPr lang="en-US" smtClean="0"/>
              <a:t>20</a:t>
            </a:fld>
            <a:endParaRPr lang="en-US" dirty="0"/>
          </a:p>
        </p:txBody>
      </p:sp>
      <p:sp>
        <p:nvSpPr>
          <p:cNvPr id="4" name="Footer Placeholder 3"/>
          <p:cNvSpPr>
            <a:spLocks noGrp="1"/>
          </p:cNvSpPr>
          <p:nvPr>
            <p:ph type="ftr" sz="quarter" idx="12"/>
          </p:nvPr>
        </p:nvSpPr>
        <p:spPr>
          <a:xfrm>
            <a:off x="0" y="8829973"/>
            <a:ext cx="3037840" cy="466434"/>
          </a:xfrm>
          <a:prstGeom prst="rect">
            <a:avLst/>
          </a:prstGeom>
        </p:spPr>
        <p:txBody>
          <a:bodyPr/>
          <a:lstStyle/>
          <a:p>
            <a:endParaRPr lang="en-US" dirty="0"/>
          </a:p>
        </p:txBody>
      </p:sp>
    </p:spTree>
    <p:extLst>
      <p:ext uri="{BB962C8B-B14F-4D97-AF65-F5344CB8AC3E}">
        <p14:creationId xmlns:p14="http://schemas.microsoft.com/office/powerpoint/2010/main" val="398977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F2F8746-A45B-4EEA-802E-DD0CA05D664F}"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21</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endParaRPr lang="en-US" dirty="0"/>
          </a:p>
        </p:txBody>
      </p:sp>
    </p:spTree>
    <p:extLst>
      <p:ext uri="{BB962C8B-B14F-4D97-AF65-F5344CB8AC3E}">
        <p14:creationId xmlns:p14="http://schemas.microsoft.com/office/powerpoint/2010/main" val="383774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not recreating policy from scratch.  We are modifying the current manual so that it provides information that is consistent, concise, and comprehensive.   </a:t>
            </a:r>
          </a:p>
          <a:p>
            <a:r>
              <a:rPr lang="en-US" baseline="0" dirty="0"/>
              <a:t>Some content has been added only as needed to fill in gaps or to provide clarity.  Added content was identified through comparison of current policy to the OSRI and program monitoring tools to identify gaps in both protocol and guidance.   The focus of the modified manual is to provide policy in a way that supports safety, permanency and well-being for children.  Example: OSRI requires that during In-Home services, the child(</a:t>
            </a:r>
            <a:r>
              <a:rPr lang="en-US" baseline="0" dirty="0" err="1"/>
              <a:t>ren</a:t>
            </a:r>
            <a:r>
              <a:rPr lang="en-US" baseline="0" dirty="0"/>
              <a:t>) be seen separately from the parents.  The modified manual now has protocol that requires that this occur.</a:t>
            </a:r>
          </a:p>
        </p:txBody>
      </p:sp>
      <p:sp>
        <p:nvSpPr>
          <p:cNvPr id="4" name="Footer Placeholder 3"/>
          <p:cNvSpPr>
            <a:spLocks noGrp="1"/>
          </p:cNvSpPr>
          <p:nvPr>
            <p:ph type="ftr" sz="quarter" idx="10"/>
          </p:nvPr>
        </p:nvSpPr>
        <p:spPr>
          <a:xfrm>
            <a:off x="0" y="8829973"/>
            <a:ext cx="3037840" cy="466434"/>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3</a:t>
            </a:fld>
            <a:endParaRPr lang="en-US" dirty="0"/>
          </a:p>
        </p:txBody>
      </p:sp>
      <p:sp>
        <p:nvSpPr>
          <p:cNvPr id="6" name="Date Placeholder 5"/>
          <p:cNvSpPr>
            <a:spLocks noGrp="1"/>
          </p:cNvSpPr>
          <p:nvPr>
            <p:ph type="dt" idx="12"/>
          </p:nvPr>
        </p:nvSpPr>
        <p:spPr/>
        <p:txBody>
          <a:bodyPr/>
          <a:lstStyle/>
          <a:p>
            <a:fld id="{CFAB407B-265F-4E8B-BFAF-1EE244BD5468}" type="datetime1">
              <a:rPr lang="en-US" smtClean="0"/>
              <a:t>11/13/2017</a:t>
            </a:fld>
            <a:endParaRPr lang="en-US" dirty="0"/>
          </a:p>
        </p:txBody>
      </p:sp>
    </p:spTree>
    <p:extLst>
      <p:ext uri="{BB962C8B-B14F-4D97-AF65-F5344CB8AC3E}">
        <p14:creationId xmlns:p14="http://schemas.microsoft.com/office/powerpoint/2010/main" val="37778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490663" y="466725"/>
            <a:ext cx="4029075" cy="3021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701041" y="3674533"/>
            <a:ext cx="5608320" cy="52495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aseline="0" dirty="0"/>
          </a:p>
          <a:p>
            <a:pPr>
              <a:spcBef>
                <a:spcPct val="0"/>
              </a:spcBef>
            </a:pPr>
            <a:endParaRPr lang="en-US" altLang="en-US" baseline="0" dirty="0"/>
          </a:p>
          <a:p>
            <a:pPr>
              <a:spcBef>
                <a:spcPct val="0"/>
              </a:spcBef>
            </a:pPr>
            <a:endParaRPr lang="en-US" altLang="en-US" baseline="0" dirty="0"/>
          </a:p>
        </p:txBody>
      </p:sp>
      <p:sp>
        <p:nvSpPr>
          <p:cNvPr id="2" name="Date Placeholder 1"/>
          <p:cNvSpPr>
            <a:spLocks noGrp="1"/>
          </p:cNvSpPr>
          <p:nvPr>
            <p:ph type="dt" idx="10"/>
          </p:nvPr>
        </p:nvSpPr>
        <p:spPr/>
        <p:txBody>
          <a:bodyPr/>
          <a:lstStyle/>
          <a:p>
            <a:fld id="{A43F2E49-7890-42D1-8747-085496FE8645}" type="datetime1">
              <a:rPr lang="en-US" smtClean="0"/>
              <a:t>11/13/2017</a:t>
            </a:fld>
            <a:endParaRPr lang="en-US"/>
          </a:p>
        </p:txBody>
      </p:sp>
      <p:sp>
        <p:nvSpPr>
          <p:cNvPr id="3" name="Slide Number Placeholder 2"/>
          <p:cNvSpPr>
            <a:spLocks noGrp="1"/>
          </p:cNvSpPr>
          <p:nvPr>
            <p:ph type="sldNum" sz="quarter" idx="11"/>
          </p:nvPr>
        </p:nvSpPr>
        <p:spPr/>
        <p:txBody>
          <a:bodyPr/>
          <a:lstStyle/>
          <a:p>
            <a:fld id="{DBCC7D24-0DC9-4E9C-89C0-35D79A09D337}" type="slidenum">
              <a:rPr lang="en-US" smtClean="0"/>
              <a:t>4</a:t>
            </a:fld>
            <a:endParaRPr lang="en-US"/>
          </a:p>
        </p:txBody>
      </p:sp>
      <p:sp>
        <p:nvSpPr>
          <p:cNvPr id="4" name="Footer Placeholder 3"/>
          <p:cNvSpPr>
            <a:spLocks noGrp="1"/>
          </p:cNvSpPr>
          <p:nvPr>
            <p:ph type="ftr" sz="quarter" idx="12"/>
          </p:nvPr>
        </p:nvSpPr>
        <p:spPr>
          <a:xfrm>
            <a:off x="0" y="8829973"/>
            <a:ext cx="3037840" cy="466434"/>
          </a:xfrm>
          <a:prstGeom prst="rect">
            <a:avLst/>
          </a:prstGeom>
        </p:spPr>
        <p:txBody>
          <a:bodyPr/>
          <a:lstStyle/>
          <a:p>
            <a:endParaRPr lang="en-US" dirty="0"/>
          </a:p>
        </p:txBody>
      </p:sp>
    </p:spTree>
    <p:extLst>
      <p:ext uri="{BB962C8B-B14F-4D97-AF65-F5344CB8AC3E}">
        <p14:creationId xmlns:p14="http://schemas.microsoft.com/office/powerpoint/2010/main" val="86422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73898"/>
            <a:ext cx="5608320" cy="4450183"/>
          </a:xfrm>
        </p:spPr>
        <p:txBody>
          <a:bodyPr/>
          <a:lstStyle/>
          <a:p>
            <a:endParaRPr lang="en-US" dirty="0"/>
          </a:p>
        </p:txBody>
      </p:sp>
      <p:sp>
        <p:nvSpPr>
          <p:cNvPr id="4" name="Date Placeholder 3"/>
          <p:cNvSpPr>
            <a:spLocks noGrp="1"/>
          </p:cNvSpPr>
          <p:nvPr>
            <p:ph type="dt" idx="10"/>
          </p:nvPr>
        </p:nvSpPr>
        <p:spPr/>
        <p:txBody>
          <a:bodyPr/>
          <a:lstStyle/>
          <a:p>
            <a:fld id="{AA799CB2-AE84-49A2-8CD0-973C90C6DD0F}" type="datetime1">
              <a:rPr lang="en-US" smtClean="0"/>
              <a:t>11/13/2017</a:t>
            </a:fld>
            <a:endParaRPr lang="en-US"/>
          </a:p>
        </p:txBody>
      </p:sp>
      <p:sp>
        <p:nvSpPr>
          <p:cNvPr id="5" name="Slide Number Placeholder 4"/>
          <p:cNvSpPr>
            <a:spLocks noGrp="1"/>
          </p:cNvSpPr>
          <p:nvPr>
            <p:ph type="sldNum" sz="quarter" idx="11"/>
          </p:nvPr>
        </p:nvSpPr>
        <p:spPr/>
        <p:txBody>
          <a:bodyPr/>
          <a:lstStyle/>
          <a:p>
            <a:fld id="{DBCC7D24-0DC9-4E9C-89C0-35D79A09D337}" type="slidenum">
              <a:rPr lang="en-US" smtClean="0"/>
              <a:t>5</a:t>
            </a:fld>
            <a:endParaRPr lang="en-US"/>
          </a:p>
        </p:txBody>
      </p:sp>
      <p:sp>
        <p:nvSpPr>
          <p:cNvPr id="6" name="Footer Placeholder 5"/>
          <p:cNvSpPr>
            <a:spLocks noGrp="1"/>
          </p:cNvSpPr>
          <p:nvPr>
            <p:ph type="ftr" sz="quarter" idx="12"/>
          </p:nvPr>
        </p:nvSpPr>
        <p:spPr>
          <a:xfrm>
            <a:off x="0" y="8829973"/>
            <a:ext cx="3037840" cy="466434"/>
          </a:xfrm>
          <a:prstGeom prst="rect">
            <a:avLst/>
          </a:prstGeom>
        </p:spPr>
        <p:txBody>
          <a:bodyPr/>
          <a:lstStyle/>
          <a:p>
            <a:endParaRPr lang="en-US" dirty="0"/>
          </a:p>
        </p:txBody>
      </p:sp>
    </p:spTree>
    <p:extLst>
      <p:ext uri="{BB962C8B-B14F-4D97-AF65-F5344CB8AC3E}">
        <p14:creationId xmlns:p14="http://schemas.microsoft.com/office/powerpoint/2010/main" val="348239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review of the key</a:t>
            </a:r>
            <a:r>
              <a:rPr lang="en-US" baseline="0" dirty="0"/>
              <a:t> terminology changes.   </a:t>
            </a:r>
          </a:p>
          <a:p>
            <a:endParaRPr lang="en-US" dirty="0"/>
          </a:p>
        </p:txBody>
      </p:sp>
      <p:sp>
        <p:nvSpPr>
          <p:cNvPr id="4" name="Footer Placeholder 3"/>
          <p:cNvSpPr>
            <a:spLocks noGrp="1"/>
          </p:cNvSpPr>
          <p:nvPr>
            <p:ph type="ftr" sz="quarter" idx="10"/>
          </p:nvPr>
        </p:nvSpPr>
        <p:spPr>
          <a:xfrm>
            <a:off x="0" y="8829973"/>
            <a:ext cx="3037840" cy="466434"/>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6</a:t>
            </a:fld>
            <a:endParaRPr lang="en-US"/>
          </a:p>
        </p:txBody>
      </p:sp>
      <p:sp>
        <p:nvSpPr>
          <p:cNvPr id="6" name="Date Placeholder 5"/>
          <p:cNvSpPr>
            <a:spLocks noGrp="1"/>
          </p:cNvSpPr>
          <p:nvPr>
            <p:ph type="dt" idx="12"/>
          </p:nvPr>
        </p:nvSpPr>
        <p:spPr/>
        <p:txBody>
          <a:bodyPr/>
          <a:lstStyle/>
          <a:p>
            <a:fld id="{EC2C8202-CF15-4D8E-8233-85912E1002A4}" type="datetime1">
              <a:rPr lang="en-US" smtClean="0"/>
              <a:t>11/13/2017</a:t>
            </a:fld>
            <a:endParaRPr lang="en-US"/>
          </a:p>
        </p:txBody>
      </p:sp>
    </p:spTree>
    <p:extLst>
      <p:ext uri="{BB962C8B-B14F-4D97-AF65-F5344CB8AC3E}">
        <p14:creationId xmlns:p14="http://schemas.microsoft.com/office/powerpoint/2010/main" val="192465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250825"/>
            <a:ext cx="2962275" cy="2220913"/>
          </a:xfrm>
        </p:spPr>
      </p:sp>
      <p:sp>
        <p:nvSpPr>
          <p:cNvPr id="3" name="Notes Placeholder 2"/>
          <p:cNvSpPr>
            <a:spLocks noGrp="1"/>
          </p:cNvSpPr>
          <p:nvPr>
            <p:ph type="body" idx="1"/>
          </p:nvPr>
        </p:nvSpPr>
        <p:spPr>
          <a:xfrm>
            <a:off x="701041" y="2721736"/>
            <a:ext cx="5608320" cy="6269864"/>
          </a:xfrm>
        </p:spPr>
        <p:txBody>
          <a:bodyPr/>
          <a:lstStyle/>
          <a:p>
            <a:pPr defTabSz="922995">
              <a:defRPr/>
            </a:pPr>
            <a:endParaRPr lang="en-US" baseline="0" dirty="0"/>
          </a:p>
          <a:p>
            <a:pPr defTabSz="922995">
              <a:defRPr/>
            </a:pPr>
            <a:endParaRPr lang="en-US" baseline="0" dirty="0"/>
          </a:p>
        </p:txBody>
      </p:sp>
      <p:sp>
        <p:nvSpPr>
          <p:cNvPr id="4" name="Date Placeholder 3"/>
          <p:cNvSpPr>
            <a:spLocks noGrp="1"/>
          </p:cNvSpPr>
          <p:nvPr>
            <p:ph type="dt" idx="10"/>
          </p:nvPr>
        </p:nvSpPr>
        <p:spPr/>
        <p:txBody>
          <a:bodyPr/>
          <a:lstStyle/>
          <a:p>
            <a:fld id="{16F1C297-A094-4072-B8B0-770EBD40EEAB}"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7</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Modified NC CW Manual May-June 2017</a:t>
            </a:r>
          </a:p>
        </p:txBody>
      </p:sp>
    </p:spTree>
    <p:extLst>
      <p:ext uri="{BB962C8B-B14F-4D97-AF65-F5344CB8AC3E}">
        <p14:creationId xmlns:p14="http://schemas.microsoft.com/office/powerpoint/2010/main" val="319979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250825"/>
            <a:ext cx="2962275" cy="2220913"/>
          </a:xfrm>
        </p:spPr>
      </p:sp>
      <p:sp>
        <p:nvSpPr>
          <p:cNvPr id="3" name="Notes Placeholder 2"/>
          <p:cNvSpPr>
            <a:spLocks noGrp="1"/>
          </p:cNvSpPr>
          <p:nvPr>
            <p:ph type="body" idx="1"/>
          </p:nvPr>
        </p:nvSpPr>
        <p:spPr>
          <a:xfrm>
            <a:off x="701041" y="2721736"/>
            <a:ext cx="5608320" cy="6269864"/>
          </a:xfrm>
        </p:spPr>
        <p:txBody>
          <a:bodyPr/>
          <a:lstStyle/>
          <a:p>
            <a:pPr defTabSz="922995">
              <a:defRPr/>
            </a:pPr>
            <a:r>
              <a:rPr lang="en-US" baseline="0" dirty="0"/>
              <a:t>The future manual will organized around the primary functions provided by Child Welfare Services. </a:t>
            </a:r>
          </a:p>
          <a:p>
            <a:pPr defTabSz="922995">
              <a:defRPr/>
            </a:pPr>
            <a:endParaRPr lang="en-US" baseline="0" dirty="0"/>
          </a:p>
          <a:p>
            <a:pPr defTabSz="922995">
              <a:defRPr/>
            </a:pPr>
            <a:r>
              <a:rPr lang="en-US" b="0" baseline="0" dirty="0"/>
              <a:t>With the modified manual the use of the current Chapters will be eliminated.  We will no longer call Intake 1407, or refer to 1201 for Placement.  </a:t>
            </a:r>
          </a:p>
          <a:p>
            <a:pPr defTabSz="922995">
              <a:defRPr/>
            </a:pPr>
            <a:endParaRPr lang="en-US" b="0" baseline="0" dirty="0"/>
          </a:p>
          <a:p>
            <a:pPr defTabSz="922995">
              <a:defRPr/>
            </a:pPr>
            <a:r>
              <a:rPr lang="en-US" b="0" baseline="0" dirty="0"/>
              <a:t>The  often repeated information regarding Principles of Partnership will not be included within the functional areas.  What is needed to perform each function will be defined in that part of the manual.</a:t>
            </a:r>
          </a:p>
        </p:txBody>
      </p:sp>
      <p:sp>
        <p:nvSpPr>
          <p:cNvPr id="4" name="Date Placeholder 3"/>
          <p:cNvSpPr>
            <a:spLocks noGrp="1"/>
          </p:cNvSpPr>
          <p:nvPr>
            <p:ph type="dt" idx="10"/>
          </p:nvPr>
        </p:nvSpPr>
        <p:spPr/>
        <p:txBody>
          <a:bodyPr/>
          <a:lstStyle/>
          <a:p>
            <a:fld id="{16F1C297-A094-4072-B8B0-770EBD40EEAB}"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8</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Modified NC CW Manual May-June 2017</a:t>
            </a:r>
          </a:p>
        </p:txBody>
      </p:sp>
    </p:spTree>
    <p:extLst>
      <p:ext uri="{BB962C8B-B14F-4D97-AF65-F5344CB8AC3E}">
        <p14:creationId xmlns:p14="http://schemas.microsoft.com/office/powerpoint/2010/main" val="397643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250825"/>
            <a:ext cx="2962275" cy="2220913"/>
          </a:xfrm>
        </p:spPr>
      </p:sp>
      <p:sp>
        <p:nvSpPr>
          <p:cNvPr id="3" name="Notes Placeholder 2"/>
          <p:cNvSpPr>
            <a:spLocks noGrp="1"/>
          </p:cNvSpPr>
          <p:nvPr>
            <p:ph type="body" idx="1"/>
          </p:nvPr>
        </p:nvSpPr>
        <p:spPr>
          <a:xfrm>
            <a:off x="701041" y="2721736"/>
            <a:ext cx="5608320" cy="6269864"/>
          </a:xfrm>
        </p:spPr>
        <p:txBody>
          <a:bodyPr/>
          <a:lstStyle/>
          <a:p>
            <a:pPr defTabSz="922995">
              <a:defRPr/>
            </a:pPr>
            <a:r>
              <a:rPr lang="en-US" sz="1200" kern="1200" dirty="0">
                <a:solidFill>
                  <a:schemeClr val="tx1"/>
                </a:solidFill>
                <a:effectLst/>
                <a:latin typeface="+mn-lt"/>
                <a:ea typeface="+mn-ea"/>
                <a:cs typeface="+mn-cs"/>
              </a:rPr>
              <a:t>The over-riding and critical concepts for the provision of all Child Welfare Services are not part of the Modified Manual pilot. This information was often integrated into the functional areas of the manual. The final NC CW Manual will have a beginning section for this information (in 2018).</a:t>
            </a:r>
          </a:p>
          <a:p>
            <a:pPr defTabSz="922995">
              <a:defRPr/>
            </a:pPr>
            <a:endParaRPr lang="en-US" sz="1200" kern="1200" dirty="0">
              <a:solidFill>
                <a:schemeClr val="tx1"/>
              </a:solidFill>
              <a:effectLst/>
              <a:latin typeface="+mn-lt"/>
              <a:ea typeface="+mn-ea"/>
              <a:cs typeface="+mn-cs"/>
            </a:endParaRPr>
          </a:p>
          <a:p>
            <a:pPr defTabSz="922995">
              <a:defRPr/>
            </a:pPr>
            <a:r>
              <a:rPr lang="en-US" sz="1200" kern="1200" dirty="0">
                <a:solidFill>
                  <a:schemeClr val="tx1"/>
                </a:solidFill>
                <a:effectLst/>
                <a:latin typeface="+mn-lt"/>
                <a:ea typeface="+mn-ea"/>
                <a:cs typeface="+mn-cs"/>
              </a:rPr>
              <a:t>The pilot of the modified manual will be organized by function.  The functions in the 2017 modified manual are: Intake, Assessments, In-Home, and Placement.  Assessments and In-Home will be provided in late June 2017; Intake</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Placements will follow in Aug. 2017.  Also</a:t>
            </a:r>
            <a:r>
              <a:rPr lang="en-US" sz="1200" kern="1200" baseline="0" dirty="0">
                <a:solidFill>
                  <a:schemeClr val="tx1"/>
                </a:solidFill>
                <a:effectLst/>
                <a:latin typeface="+mn-lt"/>
                <a:ea typeface="+mn-ea"/>
                <a:cs typeface="+mn-cs"/>
              </a:rPr>
              <a:t> to be provided are the cross-functions required during provision of Intake, Assessments, In-Home, and Placement.</a:t>
            </a:r>
            <a:endParaRPr lang="en-US" dirty="0"/>
          </a:p>
          <a:p>
            <a:pPr defTabSz="922995">
              <a:defRPr/>
            </a:pPr>
            <a:endParaRPr lang="en-US" baseline="0" dirty="0"/>
          </a:p>
          <a:p>
            <a:pPr defTabSz="922995">
              <a:defRPr/>
            </a:pPr>
            <a:r>
              <a:rPr lang="en-US" baseline="0" dirty="0"/>
              <a:t>Again it is important to not forget about the core values and family-centered principles in all that we do.  </a:t>
            </a:r>
          </a:p>
        </p:txBody>
      </p:sp>
      <p:sp>
        <p:nvSpPr>
          <p:cNvPr id="4" name="Date Placeholder 3"/>
          <p:cNvSpPr>
            <a:spLocks noGrp="1"/>
          </p:cNvSpPr>
          <p:nvPr>
            <p:ph type="dt" idx="10"/>
          </p:nvPr>
        </p:nvSpPr>
        <p:spPr/>
        <p:txBody>
          <a:bodyPr/>
          <a:lstStyle/>
          <a:p>
            <a:fld id="{16F1C297-A094-4072-B8B0-770EBD40EEAB}" type="datetime1">
              <a:rPr lang="en-US" smtClean="0"/>
              <a:t>11/13/2017</a:t>
            </a:fld>
            <a:endParaRPr lang="en-US" dirty="0"/>
          </a:p>
        </p:txBody>
      </p:sp>
      <p:sp>
        <p:nvSpPr>
          <p:cNvPr id="5" name="Slide Number Placeholder 4"/>
          <p:cNvSpPr>
            <a:spLocks noGrp="1"/>
          </p:cNvSpPr>
          <p:nvPr>
            <p:ph type="sldNum" sz="quarter" idx="11"/>
          </p:nvPr>
        </p:nvSpPr>
        <p:spPr/>
        <p:txBody>
          <a:bodyPr/>
          <a:lstStyle/>
          <a:p>
            <a:fld id="{DBCC7D24-0DC9-4E9C-89C0-35D79A09D337}" type="slidenum">
              <a:rPr lang="en-US" smtClean="0"/>
              <a:t>9</a:t>
            </a:fld>
            <a:endParaRPr lang="en-US" dirty="0"/>
          </a:p>
        </p:txBody>
      </p:sp>
      <p:sp>
        <p:nvSpPr>
          <p:cNvPr id="6" name="Footer Placeholder 5"/>
          <p:cNvSpPr>
            <a:spLocks noGrp="1"/>
          </p:cNvSpPr>
          <p:nvPr>
            <p:ph type="ftr" sz="quarter" idx="12"/>
          </p:nvPr>
        </p:nvSpPr>
        <p:spPr>
          <a:xfrm>
            <a:off x="0" y="8829973"/>
            <a:ext cx="3037840" cy="466434"/>
          </a:xfrm>
          <a:prstGeom prst="rect">
            <a:avLst/>
          </a:prstGeom>
        </p:spPr>
        <p:txBody>
          <a:bodyPr/>
          <a:lstStyle/>
          <a:p>
            <a:r>
              <a:rPr lang="en-US" dirty="0"/>
              <a:t>Modified NC CW Manual May-June 2017</a:t>
            </a:r>
          </a:p>
        </p:txBody>
      </p:sp>
    </p:spTree>
    <p:extLst>
      <p:ext uri="{BB962C8B-B14F-4D97-AF65-F5344CB8AC3E}">
        <p14:creationId xmlns:p14="http://schemas.microsoft.com/office/powerpoint/2010/main" val="2690225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555999" y="3519056"/>
            <a:ext cx="5068727" cy="794326"/>
          </a:xfrm>
        </p:spPr>
        <p:txBody>
          <a:bodyPr anchor="b">
            <a:normAutofit/>
          </a:bodyPr>
          <a:lstStyle>
            <a:lvl1pPr algn="r">
              <a:lnSpc>
                <a:spcPct val="90000"/>
              </a:lnSpc>
              <a:defRPr sz="2800" i="0" baseline="0">
                <a:solidFill>
                  <a:schemeClr val="accent3"/>
                </a:solidFill>
                <a:latin typeface="Franklin Gothic Demi Cond" panose="020B0706030402020204" pitchFamily="34" charset="0"/>
                <a:cs typeface="Times New Roman" panose="02020603050405020304" pitchFamily="18" charset="0"/>
              </a:defRPr>
            </a:lvl1pPr>
          </a:lstStyle>
          <a:p>
            <a:r>
              <a:rPr lang="en-US" dirty="0"/>
              <a:t>Presentation Title</a:t>
            </a:r>
            <a:br>
              <a:rPr lang="en-US" dirty="0"/>
            </a:br>
            <a:r>
              <a:rPr lang="en-US" dirty="0"/>
              <a:t>2 Lines Maximum</a:t>
            </a:r>
          </a:p>
        </p:txBody>
      </p:sp>
      <p:sp>
        <p:nvSpPr>
          <p:cNvPr id="3" name="Subtitle 2"/>
          <p:cNvSpPr>
            <a:spLocks noGrp="1"/>
          </p:cNvSpPr>
          <p:nvPr>
            <p:ph type="subTitle" idx="1" hasCustomPrompt="1"/>
          </p:nvPr>
        </p:nvSpPr>
        <p:spPr>
          <a:xfrm>
            <a:off x="3555999" y="2604655"/>
            <a:ext cx="5068727" cy="738620"/>
          </a:xfrm>
        </p:spPr>
        <p:txBody>
          <a:bodyPr anchor="b">
            <a:normAutofit/>
          </a:bodyPr>
          <a:lstStyle>
            <a:lvl1pPr marL="0" indent="0" algn="r">
              <a:buNone/>
              <a:defRPr sz="2000" baseline="0">
                <a:solidFill>
                  <a:schemeClr val="accent3"/>
                </a:solidFill>
                <a:latin typeface="Franklin Gothic Demi Cond" panose="020B07060304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author, date</a:t>
            </a:r>
          </a:p>
        </p:txBody>
      </p:sp>
      <p:sp>
        <p:nvSpPr>
          <p:cNvPr id="5" name="Slide Number Placeholder 4"/>
          <p:cNvSpPr>
            <a:spLocks noGrp="1"/>
          </p:cNvSpPr>
          <p:nvPr>
            <p:ph type="sldNum" sz="quarter" idx="10"/>
          </p:nvPr>
        </p:nvSpPr>
        <p:spPr/>
        <p:txBody>
          <a:bodyPr/>
          <a:lstStyle/>
          <a:p>
            <a:fld id="{11F27F3A-B3E9-41ED-AF8F-A365F10BB65F}" type="slidenum">
              <a:rPr lang="en-US" smtClean="0"/>
              <a:pPr/>
              <a:t>‹#›</a:t>
            </a:fld>
            <a:endParaRPr lang="en-US" dirty="0"/>
          </a:p>
        </p:txBody>
      </p:sp>
      <p:sp>
        <p:nvSpPr>
          <p:cNvPr id="6" name="Rectangle 5">
            <a:extLst>
              <a:ext uri="{FF2B5EF4-FFF2-40B4-BE49-F238E27FC236}">
                <a16:creationId xmlns="" xmlns:a16="http://schemas.microsoft.com/office/drawing/2014/main" id="{746B1DDB-0EF3-4BD0-88A7-D11882CB9803}"/>
              </a:ext>
            </a:extLst>
          </p:cNvPr>
          <p:cNvSpPr/>
          <p:nvPr userDrawn="1"/>
        </p:nvSpPr>
        <p:spPr>
          <a:xfrm>
            <a:off x="236764" y="2506436"/>
            <a:ext cx="3037115" cy="1806946"/>
          </a:xfrm>
          <a:prstGeom prst="rect">
            <a:avLst/>
          </a:prstGeom>
          <a:solidFill>
            <a:srgbClr val="005E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cap="none" spc="0" dirty="0">
                <a:ln w="0"/>
                <a:solidFill>
                  <a:schemeClr val="bg1"/>
                </a:solidFill>
                <a:effectLst>
                  <a:outerShdw blurRad="38100" dist="19050" dir="2700000" algn="tl" rotWithShape="0">
                    <a:schemeClr val="dk1">
                      <a:alpha val="40000"/>
                    </a:schemeClr>
                  </a:outerShdw>
                </a:effectLst>
                <a:latin typeface="Franklin Gothic Medium" panose="020B0603020102020204" pitchFamily="34" charset="0"/>
              </a:rPr>
              <a:t>North Carolina</a:t>
            </a:r>
          </a:p>
          <a:p>
            <a:pPr algn="ctr"/>
            <a:r>
              <a:rPr lang="en-US" sz="3200" b="0" cap="none" spc="0" dirty="0">
                <a:ln w="0"/>
                <a:solidFill>
                  <a:schemeClr val="bg1"/>
                </a:solidFill>
                <a:effectLst>
                  <a:outerShdw blurRad="38100" dist="19050" dir="2700000" algn="tl" rotWithShape="0">
                    <a:schemeClr val="dk1">
                      <a:alpha val="40000"/>
                    </a:schemeClr>
                  </a:outerShdw>
                </a:effectLst>
                <a:latin typeface="Franklin Gothic Medium" panose="020B0603020102020204" pitchFamily="34" charset="0"/>
              </a:rPr>
              <a:t>Child Welfare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2 Col-Title-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987550"/>
            <a:ext cx="3840480" cy="3740150"/>
          </a:xfrm>
        </p:spPr>
        <p:txBody>
          <a:bodyPr>
            <a:noAutofit/>
          </a:bodyPr>
          <a:lstStyle>
            <a:lvl1pPr marL="0" indent="0">
              <a:lnSpc>
                <a:spcPct val="100000"/>
              </a:lnSpc>
              <a:spcBef>
                <a:spcPts val="1200"/>
              </a:spcBef>
              <a:spcAft>
                <a:spcPts val="400"/>
              </a:spcAft>
              <a:buFontTx/>
              <a:buNone/>
              <a:defRPr sz="200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spcAft>
                <a:spcPts val="400"/>
              </a:spcAft>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987550"/>
            <a:ext cx="3840163" cy="3739490"/>
          </a:xfrm>
        </p:spPr>
        <p:txBody>
          <a:bodyPr>
            <a:noAutofit/>
          </a:bodyPr>
          <a:lstStyle>
            <a:lvl1pPr marL="0" indent="0">
              <a:lnSpc>
                <a:spcPct val="100000"/>
              </a:lnSpc>
              <a:spcBef>
                <a:spcPts val="1200"/>
              </a:spcBef>
              <a:spcAft>
                <a:spcPts val="400"/>
              </a:spcAft>
              <a:buFontTx/>
              <a:buNone/>
              <a:defRPr sz="2000" baseline="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spcAft>
                <a:spcPts val="400"/>
              </a:spcAft>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12" name="Text Placeholder 3"/>
          <p:cNvSpPr>
            <a:spLocks noGrp="1"/>
          </p:cNvSpPr>
          <p:nvPr>
            <p:ph type="body" sz="quarter" idx="19" hasCustomPrompt="1"/>
          </p:nvPr>
        </p:nvSpPr>
        <p:spPr>
          <a:xfrm>
            <a:off x="628650" y="820636"/>
            <a:ext cx="7886700" cy="625576"/>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spTree>
    <p:extLst>
      <p:ext uri="{BB962C8B-B14F-4D97-AF65-F5344CB8AC3E}">
        <p14:creationId xmlns:p14="http://schemas.microsoft.com/office/powerpoint/2010/main" val="63863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2 Col-Title-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987550"/>
            <a:ext cx="3840480" cy="4340356"/>
          </a:xfrm>
        </p:spPr>
        <p:txBody>
          <a:bodyPr>
            <a:noAutofit/>
          </a:bodyPr>
          <a:lstStyle>
            <a:lvl1pPr marL="0" indent="0">
              <a:lnSpc>
                <a:spcPct val="100000"/>
              </a:lnSpc>
              <a:spcBef>
                <a:spcPts val="1200"/>
              </a:spcBef>
              <a:spcAft>
                <a:spcPts val="400"/>
              </a:spcAft>
              <a:buFontTx/>
              <a:buNone/>
              <a:defRPr sz="200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spcAft>
                <a:spcPts val="400"/>
              </a:spcAft>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987550"/>
            <a:ext cx="3840163" cy="4339590"/>
          </a:xfrm>
        </p:spPr>
        <p:txBody>
          <a:bodyPr>
            <a:noAutofit/>
          </a:bodyPr>
          <a:lstStyle>
            <a:lvl1pPr marL="0" indent="0">
              <a:lnSpc>
                <a:spcPct val="100000"/>
              </a:lnSpc>
              <a:spcBef>
                <a:spcPts val="1200"/>
              </a:spcBef>
              <a:spcAft>
                <a:spcPts val="400"/>
              </a:spcAft>
              <a:buFontTx/>
              <a:buNone/>
              <a:defRPr sz="2000" baseline="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spcAft>
                <a:spcPts val="400"/>
              </a:spcAft>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12" name="Text Placeholder 3"/>
          <p:cNvSpPr>
            <a:spLocks noGrp="1"/>
          </p:cNvSpPr>
          <p:nvPr>
            <p:ph type="body" sz="quarter" idx="19" hasCustomPrompt="1"/>
          </p:nvPr>
        </p:nvSpPr>
        <p:spPr>
          <a:xfrm>
            <a:off x="628650" y="820636"/>
            <a:ext cx="7886700" cy="625576"/>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spTree>
    <p:extLst>
      <p:ext uri="{BB962C8B-B14F-4D97-AF65-F5344CB8AC3E}">
        <p14:creationId xmlns:p14="http://schemas.microsoft.com/office/powerpoint/2010/main" val="236886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Col-Title-Chart-Tabl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5" name="Text Placeholder 4"/>
          <p:cNvSpPr>
            <a:spLocks noGrp="1"/>
          </p:cNvSpPr>
          <p:nvPr>
            <p:ph type="body" sz="quarter" idx="16" hasCustomPrompt="1"/>
          </p:nvPr>
        </p:nvSpPr>
        <p:spPr>
          <a:xfrm>
            <a:off x="628649"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90872" y="1154113"/>
            <a:ext cx="3840480" cy="452437"/>
          </a:xfrm>
          <a:solidFill>
            <a:srgbClr val="728F3B"/>
          </a:solidFill>
        </p:spPr>
        <p:txBody>
          <a:bodyP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9" name="Content Placeholder 8"/>
          <p:cNvSpPr>
            <a:spLocks noGrp="1"/>
          </p:cNvSpPr>
          <p:nvPr>
            <p:ph sz="quarter" idx="18" hasCustomPrompt="1"/>
          </p:nvPr>
        </p:nvSpPr>
        <p:spPr>
          <a:xfrm>
            <a:off x="628650" y="1606550"/>
            <a:ext cx="3840479" cy="402336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606550"/>
            <a:ext cx="3840480" cy="4023360"/>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Tree>
    <p:extLst>
      <p:ext uri="{BB962C8B-B14F-4D97-AF65-F5344CB8AC3E}">
        <p14:creationId xmlns:p14="http://schemas.microsoft.com/office/powerpoint/2010/main" val="260433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l-Title-Chart-Table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5" name="Text Placeholder 4"/>
          <p:cNvSpPr>
            <a:spLocks noGrp="1"/>
          </p:cNvSpPr>
          <p:nvPr>
            <p:ph type="body" sz="quarter" idx="16" hasCustomPrompt="1"/>
          </p:nvPr>
        </p:nvSpPr>
        <p:spPr>
          <a:xfrm>
            <a:off x="628649"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90872" y="1154113"/>
            <a:ext cx="3840480" cy="452437"/>
          </a:xfrm>
          <a:solidFill>
            <a:srgbClr val="728F3B"/>
          </a:solidFill>
        </p:spPr>
        <p:txBody>
          <a:bodyP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9" name="Content Placeholder 8"/>
          <p:cNvSpPr>
            <a:spLocks noGrp="1"/>
          </p:cNvSpPr>
          <p:nvPr>
            <p:ph sz="quarter" idx="18" hasCustomPrompt="1"/>
          </p:nvPr>
        </p:nvSpPr>
        <p:spPr>
          <a:xfrm>
            <a:off x="628650" y="1606550"/>
            <a:ext cx="3840479" cy="475615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606550"/>
            <a:ext cx="3840480" cy="4756150"/>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Tree>
    <p:extLst>
      <p:ext uri="{BB962C8B-B14F-4D97-AF65-F5344CB8AC3E}">
        <p14:creationId xmlns:p14="http://schemas.microsoft.com/office/powerpoint/2010/main" val="388168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Chart-Tabl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Content Placeholder 8"/>
          <p:cNvSpPr>
            <a:spLocks noGrp="1"/>
          </p:cNvSpPr>
          <p:nvPr>
            <p:ph sz="quarter" idx="18" hasCustomPrompt="1"/>
          </p:nvPr>
        </p:nvSpPr>
        <p:spPr>
          <a:xfrm>
            <a:off x="628650" y="1033272"/>
            <a:ext cx="3840480" cy="457200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033272"/>
            <a:ext cx="3840480" cy="4572000"/>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photographer</a:t>
            </a:r>
          </a:p>
          <a:p>
            <a:pPr lvl="0"/>
            <a:r>
              <a:rPr lang="en-US" dirty="0"/>
              <a:t>NO clip art</a:t>
            </a:r>
          </a:p>
          <a:p>
            <a:pPr lvl="0"/>
            <a:endParaRPr lang="en-US" dirty="0"/>
          </a:p>
        </p:txBody>
      </p:sp>
    </p:spTree>
    <p:extLst>
      <p:ext uri="{BB962C8B-B14F-4D97-AF65-F5344CB8AC3E}">
        <p14:creationId xmlns:p14="http://schemas.microsoft.com/office/powerpoint/2010/main" val="342500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Chart-Table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Content Placeholder 8"/>
          <p:cNvSpPr>
            <a:spLocks noGrp="1"/>
          </p:cNvSpPr>
          <p:nvPr>
            <p:ph sz="quarter" idx="18" hasCustomPrompt="1"/>
          </p:nvPr>
        </p:nvSpPr>
        <p:spPr>
          <a:xfrm>
            <a:off x="628650" y="1033271"/>
            <a:ext cx="3840480" cy="5338953"/>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required</a:t>
            </a:r>
          </a:p>
          <a:p>
            <a:pPr lvl="0"/>
            <a:r>
              <a:rPr lang="en-US" dirty="0"/>
              <a:t>NO clip art</a:t>
            </a:r>
          </a:p>
        </p:txBody>
      </p:sp>
      <p:sp>
        <p:nvSpPr>
          <p:cNvPr id="13" name="Content Placeholder 12"/>
          <p:cNvSpPr>
            <a:spLocks noGrp="1"/>
          </p:cNvSpPr>
          <p:nvPr>
            <p:ph sz="quarter" idx="19" hasCustomPrompt="1"/>
          </p:nvPr>
        </p:nvSpPr>
        <p:spPr>
          <a:xfrm>
            <a:off x="4690872" y="1033271"/>
            <a:ext cx="3840480" cy="5338953"/>
          </a:xfrm>
        </p:spPr>
        <p:txBody>
          <a:bodyPr>
            <a:noAutofit/>
          </a:bodyPr>
          <a:lstStyle>
            <a:lvl1pPr marL="0" indent="0">
              <a:buNone/>
              <a:defRPr sz="2000">
                <a:latin typeface="Franklin Gothic Medium Cond" panose="020B0606030402020204" pitchFamily="34" charset="0"/>
              </a:defRPr>
            </a:lvl1pPr>
          </a:lstStyle>
          <a:p>
            <a:pPr lvl="0"/>
            <a:r>
              <a:rPr lang="en-US" dirty="0"/>
              <a:t>Table, chart, SmartArt, picture, video</a:t>
            </a:r>
          </a:p>
          <a:p>
            <a:pPr lvl="0"/>
            <a:r>
              <a:rPr lang="en-US" dirty="0"/>
              <a:t>Charts: One dimensional</a:t>
            </a:r>
          </a:p>
          <a:p>
            <a:pPr lvl="0"/>
            <a:r>
              <a:rPr lang="en-US" dirty="0"/>
              <a:t>Photos: Permission form required;  credit photographer</a:t>
            </a:r>
          </a:p>
          <a:p>
            <a:pPr lvl="0"/>
            <a:r>
              <a:rPr lang="en-US" dirty="0"/>
              <a:t>NO clip art</a:t>
            </a:r>
          </a:p>
          <a:p>
            <a:pPr lvl="0"/>
            <a:endParaRPr lang="en-US" dirty="0"/>
          </a:p>
        </p:txBody>
      </p:sp>
    </p:spTree>
    <p:extLst>
      <p:ext uri="{BB962C8B-B14F-4D97-AF65-F5344CB8AC3E}">
        <p14:creationId xmlns:p14="http://schemas.microsoft.com/office/powerpoint/2010/main" val="372532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Text &amp; Photo-Chart-Table">
    <p:spTree>
      <p:nvGrpSpPr>
        <p:cNvPr id="1" name=""/>
        <p:cNvGrpSpPr/>
        <p:nvPr/>
      </p:nvGrpSpPr>
      <p:grpSpPr>
        <a:xfrm>
          <a:off x="0" y="0"/>
          <a:ext cx="0" cy="0"/>
          <a:chOff x="0" y="0"/>
          <a:chExt cx="0" cy="0"/>
        </a:xfrm>
      </p:grpSpPr>
      <p:sp>
        <p:nvSpPr>
          <p:cNvPr id="13" name="Content Placeholder 12"/>
          <p:cNvSpPr>
            <a:spLocks noGrp="1"/>
          </p:cNvSpPr>
          <p:nvPr>
            <p:ph sz="quarter" idx="19" hasCustomPrompt="1"/>
          </p:nvPr>
        </p:nvSpPr>
        <p:spPr>
          <a:xfrm>
            <a:off x="4572000" y="1"/>
            <a:ext cx="4563872" cy="6857998"/>
          </a:xfrm>
        </p:spPr>
        <p:txBody>
          <a:bodyPr>
            <a:noAutofit/>
          </a:bodyPr>
          <a:lstStyle>
            <a:lvl1pPr marL="0" indent="0">
              <a:buNone/>
              <a:defRPr sz="2000">
                <a:latin typeface="Franklin Gothic Medium Cond" panose="020B0606030402020204" pitchFamily="34" charset="0"/>
              </a:defRPr>
            </a:lvl1pPr>
          </a:lstStyle>
          <a:p>
            <a:pPr lvl="0"/>
            <a:r>
              <a:rPr lang="en-US" dirty="0"/>
              <a:t>Photo, chart, table (no clip art)</a:t>
            </a:r>
          </a:p>
          <a:p>
            <a:pPr lvl="0"/>
            <a:endParaRPr lang="en-US" dirty="0"/>
          </a:p>
        </p:txBody>
      </p:sp>
      <p:sp>
        <p:nvSpPr>
          <p:cNvPr id="9" name="Content Placeholder 8"/>
          <p:cNvSpPr>
            <a:spLocks noGrp="1"/>
          </p:cNvSpPr>
          <p:nvPr>
            <p:ph sz="quarter" idx="18" hasCustomPrompt="1"/>
          </p:nvPr>
        </p:nvSpPr>
        <p:spPr>
          <a:xfrm>
            <a:off x="457200" y="1347536"/>
            <a:ext cx="4114800" cy="5510463"/>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dirty="0"/>
              <a:t>Level 1</a:t>
            </a:r>
          </a:p>
        </p:txBody>
      </p:sp>
      <p:sp>
        <p:nvSpPr>
          <p:cNvPr id="3" name="Text Placeholder 2"/>
          <p:cNvSpPr>
            <a:spLocks noGrp="1"/>
          </p:cNvSpPr>
          <p:nvPr>
            <p:ph type="body" sz="quarter" idx="20" hasCustomPrompt="1"/>
          </p:nvPr>
        </p:nvSpPr>
        <p:spPr>
          <a:xfrm>
            <a:off x="457200" y="661988"/>
            <a:ext cx="4114800" cy="685800"/>
          </a:xfrm>
        </p:spPr>
        <p:txBody>
          <a:bodyPr>
            <a:noAutofit/>
          </a:bodyPr>
          <a:lstStyle>
            <a:lvl1pPr marL="0" indent="0">
              <a:buNone/>
              <a:defRPr sz="2000" i="1">
                <a:solidFill>
                  <a:schemeClr val="accent3"/>
                </a:solidFill>
                <a:latin typeface="+mj-lt"/>
              </a:defRPr>
            </a:lvl1pPr>
          </a:lstStyle>
          <a:p>
            <a:pPr lvl="0"/>
            <a:r>
              <a:rPr lang="en-US" dirty="0"/>
              <a:t>Key point or subhead; 1-2 lines</a:t>
            </a:r>
          </a:p>
        </p:txBody>
      </p:sp>
      <p:sp>
        <p:nvSpPr>
          <p:cNvPr id="5" name="Text Placeholder 4"/>
          <p:cNvSpPr>
            <a:spLocks noGrp="1"/>
          </p:cNvSpPr>
          <p:nvPr>
            <p:ph type="body" sz="quarter" idx="21" hasCustomPrompt="1"/>
          </p:nvPr>
        </p:nvSpPr>
        <p:spPr>
          <a:xfrm>
            <a:off x="457200" y="0"/>
            <a:ext cx="4114800" cy="661988"/>
          </a:xfrm>
        </p:spPr>
        <p:txBody>
          <a:bodyPr anchor="b">
            <a:noAutofit/>
          </a:bodyPr>
          <a:lstStyle>
            <a:lvl1pPr marL="0" indent="0">
              <a:buNone/>
              <a:defRPr sz="3200" baseline="0">
                <a:solidFill>
                  <a:schemeClr val="tx2"/>
                </a:solidFill>
                <a:latin typeface="Franklin Gothic Demi Cond" panose="020B0706030402020204" pitchFamily="34" charset="0"/>
              </a:defRPr>
            </a:lvl1pPr>
          </a:lstStyle>
          <a:p>
            <a:pPr lvl="0"/>
            <a:r>
              <a:rPr lang="en-US" dirty="0"/>
              <a:t>Slide title; 1 line</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98042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Change Divide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7" name="Rectangle 6"/>
          <p:cNvSpPr/>
          <p:nvPr userDrawn="1"/>
        </p:nvSpPr>
        <p:spPr>
          <a:xfrm>
            <a:off x="0" y="2486423"/>
            <a:ext cx="9144000" cy="89495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2486423"/>
            <a:ext cx="8858250" cy="894952"/>
          </a:xfrm>
        </p:spPr>
        <p:txBody>
          <a:bodyPr anchor="ctr">
            <a:normAutofit/>
          </a:bodyPr>
          <a:lstStyle>
            <a:lvl1pPr algn="l">
              <a:defRPr sz="3200" i="0" baseline="0">
                <a:solidFill>
                  <a:schemeClr val="bg1"/>
                </a:solidFill>
                <a:latin typeface="Franklin Gothic Demi Cond" panose="020B0706030402020204" pitchFamily="34" charset="0"/>
                <a:cs typeface="Times New Roman" panose="02020603050405020304" pitchFamily="18" charset="0"/>
              </a:defRPr>
            </a:lvl1pPr>
          </a:lstStyle>
          <a:p>
            <a:r>
              <a:rPr lang="en-US" dirty="0"/>
              <a:t>Presenter change divider: One line max</a:t>
            </a:r>
          </a:p>
        </p:txBody>
      </p:sp>
    </p:spTree>
    <p:extLst>
      <p:ext uri="{BB962C8B-B14F-4D97-AF65-F5344CB8AC3E}">
        <p14:creationId xmlns:p14="http://schemas.microsoft.com/office/powerpoint/2010/main" val="307107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0" y="2435392"/>
            <a:ext cx="9144000" cy="822325"/>
          </a:xfrm>
        </p:spPr>
        <p:txBody>
          <a:bodyPr anchor="b">
            <a:noAutofit/>
          </a:bodyPr>
          <a:lstStyle>
            <a:lvl1pPr marL="0" indent="0" algn="ctr">
              <a:buNone/>
              <a:defRPr sz="36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Questions</a:t>
            </a:r>
          </a:p>
        </p:txBody>
      </p:sp>
      <p:sp>
        <p:nvSpPr>
          <p:cNvPr id="8" name="Rectangle 7"/>
          <p:cNvSpPr/>
          <p:nvPr userDrawn="1"/>
        </p:nvSpPr>
        <p:spPr>
          <a:xfrm>
            <a:off x="0" y="-15477"/>
            <a:ext cx="9144000" cy="27432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945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amp;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81524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63840" cy="466344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960"/>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age &amp; Bar - No NC">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91923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age &amp; Page N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00184" y="6659709"/>
            <a:ext cx="2057400" cy="138112"/>
          </a:xfrm>
        </p:spPr>
        <p:txBody>
          <a:bodyP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10937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36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 Lighthouse, Mountains, Full Logo, 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3555999" y="3519056"/>
            <a:ext cx="5068727" cy="794326"/>
          </a:xfrm>
        </p:spPr>
        <p:txBody>
          <a:bodyPr>
            <a:normAutofit/>
          </a:bodyPr>
          <a:lstStyle>
            <a:lvl1pPr algn="r">
              <a:lnSpc>
                <a:spcPct val="90000"/>
              </a:lnSpc>
              <a:defRPr sz="2800" i="0" baseline="0">
                <a:solidFill>
                  <a:schemeClr val="accent3"/>
                </a:solidFill>
                <a:latin typeface="Franklin Gothic Demi Cond" panose="020B0706030402020204" pitchFamily="34"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3555999" y="2604655"/>
            <a:ext cx="5068727" cy="738620"/>
          </a:xfrm>
        </p:spPr>
        <p:txBody>
          <a:bodyPr anchor="b">
            <a:normAutofit/>
          </a:bodyPr>
          <a:lstStyle>
            <a:lvl1pPr marL="0" indent="0" algn="r">
              <a:buNone/>
              <a:defRPr sz="2000" baseline="0">
                <a:solidFill>
                  <a:schemeClr val="accent3"/>
                </a:solidFill>
                <a:latin typeface="Franklin Gothic Demi Cond" panose="020B07060304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76570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3" name="Content Placeholder 2"/>
          <p:cNvSpPr>
            <a:spLocks noGrp="1"/>
          </p:cNvSpPr>
          <p:nvPr>
            <p:ph idx="1"/>
          </p:nvPr>
        </p:nvSpPr>
        <p:spPr>
          <a:xfrm>
            <a:off x="628650" y="1031863"/>
            <a:ext cx="7863840" cy="4663440"/>
          </a:xfrm>
        </p:spPr>
        <p:txBody>
          <a:bodyPr>
            <a:noAutofit/>
          </a:bodyPr>
          <a:lstStyle>
            <a:lvl1pPr>
              <a:lnSpc>
                <a:spcPct val="100000"/>
              </a:lnSpc>
              <a:spcBef>
                <a:spcPts val="1200"/>
              </a:spcBef>
              <a:spcAft>
                <a:spcPts val="200"/>
              </a:spcAft>
              <a:defRPr sz="2400" baseline="0">
                <a:solidFill>
                  <a:schemeClr val="tx1"/>
                </a:solidFill>
                <a:latin typeface="Calibri" panose="020F050202020403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p:nvPr>
        </p:nvSpPr>
        <p:spPr>
          <a:xfrm>
            <a:off x="628650" y="82550"/>
            <a:ext cx="7863840" cy="822960"/>
          </a:xfrm>
        </p:spPr>
        <p:txBody>
          <a:bodyPr anchor="b">
            <a:noAutofit/>
          </a:bodyPr>
          <a:lstStyle>
            <a:lvl1pPr marL="0" indent="0">
              <a:buNone/>
              <a:defRPr sz="3200" baseline="0">
                <a:solidFill>
                  <a:schemeClr val="tx1"/>
                </a:solidFill>
                <a:latin typeface="Calibri" panose="020F050202020403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Click to edit Master text styles</a:t>
            </a:r>
          </a:p>
        </p:txBody>
      </p:sp>
      <p:sp>
        <p:nvSpPr>
          <p:cNvPr id="6" name="Slide Number Placeholder 5"/>
          <p:cNvSpPr>
            <a:spLocks noGrp="1"/>
          </p:cNvSpPr>
          <p:nvPr>
            <p:ph type="sldNum" sz="quarter" idx="14"/>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F75C9257-C36F-414F-8ACE-384EA7FE0A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9024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ext - No NC">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3" name="Content Placeholder 2"/>
          <p:cNvSpPr>
            <a:spLocks noGrp="1"/>
          </p:cNvSpPr>
          <p:nvPr>
            <p:ph idx="1"/>
          </p:nvPr>
        </p:nvSpPr>
        <p:spPr>
          <a:xfrm>
            <a:off x="628650" y="1031863"/>
            <a:ext cx="7886700" cy="538741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5" name="Slide Number Placeholder 5"/>
          <p:cNvSpPr>
            <a:spLocks noGrp="1"/>
          </p:cNvSpPr>
          <p:nvPr>
            <p:ph type="sldNum" sz="quarter" idx="14"/>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7C46977D-90E3-419B-9E14-96E8D1C5C76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3819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head, Text">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3" name="Content Placeholder 2"/>
          <p:cNvSpPr>
            <a:spLocks noGrp="1"/>
          </p:cNvSpPr>
          <p:nvPr>
            <p:ph idx="1"/>
          </p:nvPr>
        </p:nvSpPr>
        <p:spPr>
          <a:xfrm>
            <a:off x="628650" y="1551709"/>
            <a:ext cx="7886700" cy="4175991"/>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4" name="Text Placeholder 3"/>
          <p:cNvSpPr>
            <a:spLocks noGrp="1"/>
          </p:cNvSpPr>
          <p:nvPr>
            <p:ph type="body" sz="quarter" idx="14"/>
          </p:nvPr>
        </p:nvSpPr>
        <p:spPr>
          <a:xfrm>
            <a:off x="628650" y="909537"/>
            <a:ext cx="7886700" cy="561975"/>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a:t>Click to edit Master text styles</a:t>
            </a:r>
          </a:p>
        </p:txBody>
      </p:sp>
      <p:sp>
        <p:nvSpPr>
          <p:cNvPr id="7" name="Slide Number Placeholder 5"/>
          <p:cNvSpPr>
            <a:spLocks noGrp="1"/>
          </p:cNvSpPr>
          <p:nvPr>
            <p:ph type="sldNum" sz="quarter" idx="15"/>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7494B55E-69FB-4348-9E0C-13FEFB42933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3334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head, Text - No NC">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3" name="Content Placeholder 2"/>
          <p:cNvSpPr>
            <a:spLocks noGrp="1"/>
          </p:cNvSpPr>
          <p:nvPr>
            <p:ph idx="1"/>
          </p:nvPr>
        </p:nvSpPr>
        <p:spPr>
          <a:xfrm>
            <a:off x="628650" y="1551709"/>
            <a:ext cx="7886700" cy="4958747"/>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4" name="Text Placeholder 3"/>
          <p:cNvSpPr>
            <a:spLocks noGrp="1"/>
          </p:cNvSpPr>
          <p:nvPr>
            <p:ph type="body" sz="quarter" idx="14"/>
          </p:nvPr>
        </p:nvSpPr>
        <p:spPr>
          <a:xfrm>
            <a:off x="628650" y="909537"/>
            <a:ext cx="7886700" cy="561975"/>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a:t>Click to edit Master text styles</a:t>
            </a:r>
          </a:p>
        </p:txBody>
      </p:sp>
      <p:sp>
        <p:nvSpPr>
          <p:cNvPr id="6" name="Slide Number Placeholder 5"/>
          <p:cNvSpPr>
            <a:spLocks noGrp="1"/>
          </p:cNvSpPr>
          <p:nvPr>
            <p:ph type="sldNum" sz="quarter" idx="15"/>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8915D443-45F3-469A-B898-07CF8453ECC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26678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Title, Text">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6" name="Rectangle 5"/>
          <p:cNvSpPr/>
          <p:nvPr userDrawn="1"/>
        </p:nvSpPr>
        <p:spPr>
          <a:xfrm>
            <a:off x="0" y="-15875"/>
            <a:ext cx="9144000" cy="32067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3" name="Content Placeholder 2"/>
          <p:cNvSpPr>
            <a:spLocks noGrp="1"/>
          </p:cNvSpPr>
          <p:nvPr>
            <p:ph idx="1"/>
          </p:nvPr>
        </p:nvSpPr>
        <p:spPr>
          <a:xfrm>
            <a:off x="628650" y="1031863"/>
            <a:ext cx="7886700" cy="4695837"/>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28650" y="209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Title 1"/>
          <p:cNvSpPr>
            <a:spLocks noGrp="1"/>
          </p:cNvSpPr>
          <p:nvPr>
            <p:ph type="ctrTitle"/>
          </p:nvPr>
        </p:nvSpPr>
        <p:spPr>
          <a:xfrm>
            <a:off x="95250" y="-15477"/>
            <a:ext cx="8905875" cy="320277"/>
          </a:xfrm>
        </p:spPr>
        <p:txBody>
          <a:bodyPr anchor="ctr">
            <a:noAutofit/>
          </a:bodyPr>
          <a:lstStyle>
            <a:lvl1pPr algn="l">
              <a:defRPr sz="1400" i="0" baseline="0">
                <a:solidFill>
                  <a:schemeClr val="bg1"/>
                </a:solidFill>
                <a:latin typeface="Franklin Gothic Demi Cond" panose="020B0706030402020204" pitchFamily="34" charset="0"/>
                <a:cs typeface="Times New Roman" panose="02020603050405020304" pitchFamily="18" charset="0"/>
              </a:defRPr>
            </a:lvl1pPr>
          </a:lstStyle>
          <a:p>
            <a:r>
              <a:rPr lang="en-US"/>
              <a:t>Click to edit Master title style</a:t>
            </a:r>
            <a:endParaRPr lang="en-US" dirty="0"/>
          </a:p>
        </p:txBody>
      </p:sp>
      <p:sp>
        <p:nvSpPr>
          <p:cNvPr id="8" name="Slide Number Placeholder 5"/>
          <p:cNvSpPr>
            <a:spLocks noGrp="1"/>
          </p:cNvSpPr>
          <p:nvPr>
            <p:ph type="sldNum" sz="quarter" idx="14"/>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C3B0D34F-041C-4804-8DA0-0DEC516CDC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02256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Title, Text - No NC">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6" name="Rectangle 5"/>
          <p:cNvSpPr/>
          <p:nvPr userDrawn="1"/>
        </p:nvSpPr>
        <p:spPr>
          <a:xfrm>
            <a:off x="0" y="-15875"/>
            <a:ext cx="9144000" cy="32067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3" name="Content Placeholder 2"/>
          <p:cNvSpPr>
            <a:spLocks noGrp="1"/>
          </p:cNvSpPr>
          <p:nvPr>
            <p:ph idx="1"/>
          </p:nvPr>
        </p:nvSpPr>
        <p:spPr>
          <a:xfrm>
            <a:off x="628650" y="1031863"/>
            <a:ext cx="7886700" cy="538741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28650" y="209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Title 1"/>
          <p:cNvSpPr>
            <a:spLocks noGrp="1"/>
          </p:cNvSpPr>
          <p:nvPr>
            <p:ph type="ctrTitle"/>
          </p:nvPr>
        </p:nvSpPr>
        <p:spPr>
          <a:xfrm>
            <a:off x="95250" y="-15477"/>
            <a:ext cx="8905875" cy="320277"/>
          </a:xfrm>
        </p:spPr>
        <p:txBody>
          <a:bodyPr anchor="ctr">
            <a:noAutofit/>
          </a:bodyPr>
          <a:lstStyle>
            <a:lvl1pPr algn="l">
              <a:defRPr sz="1400" i="0" baseline="0">
                <a:solidFill>
                  <a:schemeClr val="bg1"/>
                </a:solidFill>
                <a:latin typeface="Franklin Gothic Demi Cond" panose="020B0706030402020204" pitchFamily="34" charset="0"/>
                <a:cs typeface="Times New Roman" panose="02020603050405020304" pitchFamily="18" charset="0"/>
              </a:defRPr>
            </a:lvl1pPr>
          </a:lstStyle>
          <a:p>
            <a:r>
              <a:rPr lang="en-US"/>
              <a:t>Click to edit Master title style</a:t>
            </a:r>
            <a:endParaRPr lang="en-US" dirty="0"/>
          </a:p>
        </p:txBody>
      </p:sp>
      <p:sp>
        <p:nvSpPr>
          <p:cNvPr id="7" name="Slide Number Placeholder 5"/>
          <p:cNvSpPr>
            <a:spLocks noGrp="1"/>
          </p:cNvSpPr>
          <p:nvPr>
            <p:ph type="sldNum" sz="quarter" idx="14"/>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17A29ED4-9865-4AF6-802A-68FC9244DFC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502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86700" cy="538741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Tree>
    <p:extLst>
      <p:ext uri="{BB962C8B-B14F-4D97-AF65-F5344CB8AC3E}">
        <p14:creationId xmlns:p14="http://schemas.microsoft.com/office/powerpoint/2010/main" val="3417512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Title-Text">
    <p:spTree>
      <p:nvGrpSpPr>
        <p:cNvPr id="1" name=""/>
        <p:cNvGrpSpPr/>
        <p:nvPr/>
      </p:nvGrpSpPr>
      <p:grpSpPr>
        <a:xfrm>
          <a:off x="0" y="0"/>
          <a:ext cx="0" cy="0"/>
          <a:chOff x="0" y="0"/>
          <a:chExt cx="0" cy="0"/>
        </a:xfrm>
      </p:grpSpPr>
      <p:sp>
        <p:nvSpPr>
          <p:cNvPr id="7" name="Rectangle 6"/>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Text Placeholder 8"/>
          <p:cNvSpPr>
            <a:spLocks noGrp="1"/>
          </p:cNvSpPr>
          <p:nvPr>
            <p:ph type="body" sz="quarter" idx="14"/>
          </p:nvPr>
        </p:nvSpPr>
        <p:spPr>
          <a:xfrm>
            <a:off x="4690872" y="1664466"/>
            <a:ext cx="3840480" cy="4063234"/>
          </a:xfrm>
        </p:spPr>
        <p:txBody>
          <a:bodyPr>
            <a:noAutofit/>
          </a:bodyPr>
          <a:lstStyle>
            <a:lvl1pPr marL="0" indent="0">
              <a:lnSpc>
                <a:spcPct val="100000"/>
              </a:lnSpc>
              <a:spcBef>
                <a:spcPts val="1000"/>
              </a:spcBef>
              <a:buFontTx/>
              <a:buNone/>
              <a:defRPr sz="200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buFont typeface="Franklin Gothic Medium Cond" panose="020B0606030402020204" pitchFamily="34" charset="0"/>
              <a:buChar char="–"/>
              <a:defRPr sz="200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8" name="Text Placeholder 4"/>
          <p:cNvSpPr>
            <a:spLocks noGrp="1"/>
          </p:cNvSpPr>
          <p:nvPr>
            <p:ph type="body" sz="quarter" idx="16"/>
          </p:nvPr>
        </p:nvSpPr>
        <p:spPr>
          <a:xfrm>
            <a:off x="628650" y="1154113"/>
            <a:ext cx="3840480" cy="452437"/>
          </a:xfrm>
          <a:gradFill flip="none" rotWithShape="1">
            <a:gsLst>
              <a:gs pos="0">
                <a:srgbClr val="728F3B"/>
              </a:gs>
              <a:gs pos="100000">
                <a:schemeClr val="accent1"/>
              </a:gs>
            </a:gsLst>
            <a:lin ang="5400000" scaled="1"/>
            <a:tileRect/>
          </a:gra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0" name="Text Placeholder 9"/>
          <p:cNvSpPr>
            <a:spLocks noGrp="1"/>
          </p:cNvSpPr>
          <p:nvPr>
            <p:ph type="body" sz="quarter" idx="17"/>
          </p:nvPr>
        </p:nvSpPr>
        <p:spPr>
          <a:xfrm>
            <a:off x="4683124" y="1154113"/>
            <a:ext cx="3840480" cy="452437"/>
          </a:xfrm>
          <a:gradFill>
            <a:gsLst>
              <a:gs pos="0">
                <a:srgbClr val="728F3B"/>
              </a:gs>
              <a:gs pos="100000">
                <a:schemeClr val="accent1"/>
              </a:gs>
            </a:gsLst>
            <a:lin ang="5400000" scaled="1"/>
          </a:gra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a:t>Click to edit Master text styles</a:t>
            </a:r>
          </a:p>
        </p:txBody>
      </p:sp>
      <p:sp>
        <p:nvSpPr>
          <p:cNvPr id="4" name="Text Placeholder 3"/>
          <p:cNvSpPr>
            <a:spLocks noGrp="1"/>
          </p:cNvSpPr>
          <p:nvPr>
            <p:ph type="body" sz="quarter" idx="18"/>
          </p:nvPr>
        </p:nvSpPr>
        <p:spPr>
          <a:xfrm>
            <a:off x="628650" y="1663700"/>
            <a:ext cx="3840163" cy="4063234"/>
          </a:xfrm>
        </p:spPr>
        <p:txBody>
          <a:bodyPr>
            <a:noAutofit/>
          </a:bodyPr>
          <a:lstStyle>
            <a:lvl1pPr marL="0" indent="0">
              <a:lnSpc>
                <a:spcPct val="100000"/>
              </a:lnSpc>
              <a:spcBef>
                <a:spcPts val="1000"/>
              </a:spcBef>
              <a:buFontTx/>
              <a:buNone/>
              <a:defRPr sz="2000" baseline="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buFont typeface="Franklin Gothic Medium" panose="020B0603020102020204" pitchFamily="34" charset="0"/>
              <a:buChar char="–"/>
              <a:defRPr sz="2000" baseline="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13" name="Slide Number Placeholder 5"/>
          <p:cNvSpPr>
            <a:spLocks noGrp="1"/>
          </p:cNvSpPr>
          <p:nvPr>
            <p:ph type="sldNum" sz="quarter" idx="19"/>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66CCC5F4-EBD8-4F31-97C8-5376498E69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1279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Title-Text - No NC">
    <p:spTree>
      <p:nvGrpSpPr>
        <p:cNvPr id="1" name=""/>
        <p:cNvGrpSpPr/>
        <p:nvPr/>
      </p:nvGrpSpPr>
      <p:grpSpPr>
        <a:xfrm>
          <a:off x="0" y="0"/>
          <a:ext cx="0" cy="0"/>
          <a:chOff x="0" y="0"/>
          <a:chExt cx="0" cy="0"/>
        </a:xfrm>
      </p:grpSpPr>
      <p:sp>
        <p:nvSpPr>
          <p:cNvPr id="7" name="Rectangle 6"/>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Text Placeholder 8"/>
          <p:cNvSpPr>
            <a:spLocks noGrp="1"/>
          </p:cNvSpPr>
          <p:nvPr>
            <p:ph type="body" sz="quarter" idx="14"/>
          </p:nvPr>
        </p:nvSpPr>
        <p:spPr>
          <a:xfrm>
            <a:off x="4690872" y="1664466"/>
            <a:ext cx="3840480" cy="4663440"/>
          </a:xfrm>
        </p:spPr>
        <p:txBody>
          <a:bodyPr>
            <a:noAutofit/>
          </a:bodyPr>
          <a:lstStyle>
            <a:lvl1pPr marL="0" indent="0">
              <a:lnSpc>
                <a:spcPct val="100000"/>
              </a:lnSpc>
              <a:spcBef>
                <a:spcPts val="1000"/>
              </a:spcBef>
              <a:buFontTx/>
              <a:buNone/>
              <a:defRPr sz="200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buFont typeface="Franklin Gothic Medium Cond" panose="020B0606030402020204" pitchFamily="34" charset="0"/>
              <a:buChar char="–"/>
              <a:defRPr sz="200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8" name="Text Placeholder 4"/>
          <p:cNvSpPr>
            <a:spLocks noGrp="1"/>
          </p:cNvSpPr>
          <p:nvPr>
            <p:ph type="body" sz="quarter" idx="16"/>
          </p:nvPr>
        </p:nvSpPr>
        <p:spPr>
          <a:xfrm>
            <a:off x="628650"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0" name="Text Placeholder 9"/>
          <p:cNvSpPr>
            <a:spLocks noGrp="1"/>
          </p:cNvSpPr>
          <p:nvPr>
            <p:ph type="body" sz="quarter" idx="17"/>
          </p:nvPr>
        </p:nvSpPr>
        <p:spPr>
          <a:xfrm>
            <a:off x="4683124"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a:t>Click to edit Master text styles</a:t>
            </a:r>
          </a:p>
        </p:txBody>
      </p:sp>
      <p:sp>
        <p:nvSpPr>
          <p:cNvPr id="4" name="Text Placeholder 3"/>
          <p:cNvSpPr>
            <a:spLocks noGrp="1"/>
          </p:cNvSpPr>
          <p:nvPr>
            <p:ph type="body" sz="quarter" idx="18"/>
          </p:nvPr>
        </p:nvSpPr>
        <p:spPr>
          <a:xfrm>
            <a:off x="628650" y="1663700"/>
            <a:ext cx="3840163" cy="4663440"/>
          </a:xfrm>
        </p:spPr>
        <p:txBody>
          <a:bodyPr>
            <a:noAutofit/>
          </a:bodyPr>
          <a:lstStyle>
            <a:lvl1pPr marL="0" indent="0">
              <a:lnSpc>
                <a:spcPct val="100000"/>
              </a:lnSpc>
              <a:spcBef>
                <a:spcPts val="1000"/>
              </a:spcBef>
              <a:buFontTx/>
              <a:buNone/>
              <a:defRPr sz="2000" baseline="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buFont typeface="Franklin Gothic Medium" panose="020B0603020102020204" pitchFamily="34" charset="0"/>
              <a:buChar char="–"/>
              <a:defRPr sz="2000" baseline="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12" name="Slide Number Placeholder 5"/>
          <p:cNvSpPr>
            <a:spLocks noGrp="1"/>
          </p:cNvSpPr>
          <p:nvPr>
            <p:ph type="sldNum" sz="quarter" idx="19"/>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78E7E3C1-AF9F-4051-8834-C01FB9028E7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92744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head, 2 Col-Title-Text">
    <p:spTree>
      <p:nvGrpSpPr>
        <p:cNvPr id="1" name=""/>
        <p:cNvGrpSpPr/>
        <p:nvPr/>
      </p:nvGrpSpPr>
      <p:grpSpPr>
        <a:xfrm>
          <a:off x="0" y="0"/>
          <a:ext cx="0" cy="0"/>
          <a:chOff x="0" y="0"/>
          <a:chExt cx="0" cy="0"/>
        </a:xfrm>
      </p:grpSpPr>
      <p:sp>
        <p:nvSpPr>
          <p:cNvPr id="13" name="Rectangle 12"/>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Text Placeholder 8"/>
          <p:cNvSpPr>
            <a:spLocks noGrp="1"/>
          </p:cNvSpPr>
          <p:nvPr>
            <p:ph type="body" sz="quarter" idx="14"/>
          </p:nvPr>
        </p:nvSpPr>
        <p:spPr>
          <a:xfrm>
            <a:off x="4690872" y="1987550"/>
            <a:ext cx="3840480" cy="3740150"/>
          </a:xfrm>
        </p:spPr>
        <p:txBody>
          <a:bodyPr>
            <a:noAutofit/>
          </a:bodyPr>
          <a:lstStyle>
            <a:lvl1pPr marL="0" indent="0">
              <a:lnSpc>
                <a:spcPct val="100000"/>
              </a:lnSpc>
              <a:spcBef>
                <a:spcPts val="1200"/>
              </a:spcBef>
              <a:spcAft>
                <a:spcPts val="400"/>
              </a:spcAft>
              <a:buFontTx/>
              <a:buNone/>
              <a:defRPr sz="200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spcAft>
                <a:spcPts val="400"/>
              </a:spcAft>
              <a:buFont typeface="Franklin Gothic Medium Cond" panose="020B0606030402020204" pitchFamily="34" charset="0"/>
              <a:buChar char="–"/>
              <a:defRPr sz="200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8" name="Text Placeholder 4"/>
          <p:cNvSpPr>
            <a:spLocks noGrp="1"/>
          </p:cNvSpPr>
          <p:nvPr>
            <p:ph type="body" sz="quarter" idx="16"/>
          </p:nvPr>
        </p:nvSpPr>
        <p:spPr>
          <a:xfrm>
            <a:off x="628650"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0" name="Text Placeholder 9"/>
          <p:cNvSpPr>
            <a:spLocks noGrp="1"/>
          </p:cNvSpPr>
          <p:nvPr>
            <p:ph type="body" sz="quarter" idx="17"/>
          </p:nvPr>
        </p:nvSpPr>
        <p:spPr>
          <a:xfrm>
            <a:off x="4683124"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a:t>Click to edit Master text styles</a:t>
            </a:r>
          </a:p>
        </p:txBody>
      </p:sp>
      <p:sp>
        <p:nvSpPr>
          <p:cNvPr id="4" name="Text Placeholder 3"/>
          <p:cNvSpPr>
            <a:spLocks noGrp="1"/>
          </p:cNvSpPr>
          <p:nvPr>
            <p:ph type="body" sz="quarter" idx="18"/>
          </p:nvPr>
        </p:nvSpPr>
        <p:spPr>
          <a:xfrm>
            <a:off x="628650" y="1987550"/>
            <a:ext cx="3840163" cy="3739490"/>
          </a:xfrm>
        </p:spPr>
        <p:txBody>
          <a:bodyPr>
            <a:noAutofit/>
          </a:bodyPr>
          <a:lstStyle>
            <a:lvl1pPr marL="0" indent="0">
              <a:lnSpc>
                <a:spcPct val="100000"/>
              </a:lnSpc>
              <a:spcBef>
                <a:spcPts val="1200"/>
              </a:spcBef>
              <a:spcAft>
                <a:spcPts val="400"/>
              </a:spcAft>
              <a:buFontTx/>
              <a:buNone/>
              <a:defRPr sz="2000" baseline="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spcAft>
                <a:spcPts val="400"/>
              </a:spcAft>
              <a:buFont typeface="Franklin Gothic Medium" panose="020B0603020102020204" pitchFamily="34" charset="0"/>
              <a:buChar char="–"/>
              <a:defRPr sz="2000" baseline="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12" name="Text Placeholder 3"/>
          <p:cNvSpPr>
            <a:spLocks noGrp="1"/>
          </p:cNvSpPr>
          <p:nvPr>
            <p:ph type="body" sz="quarter" idx="19"/>
          </p:nvPr>
        </p:nvSpPr>
        <p:spPr>
          <a:xfrm>
            <a:off x="628650" y="820636"/>
            <a:ext cx="7886700" cy="625576"/>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a:t>Click to edit Master text styles</a:t>
            </a:r>
          </a:p>
        </p:txBody>
      </p:sp>
      <p:sp>
        <p:nvSpPr>
          <p:cNvPr id="15" name="Slide Number Placeholder 5"/>
          <p:cNvSpPr>
            <a:spLocks noGrp="1"/>
          </p:cNvSpPr>
          <p:nvPr>
            <p:ph type="sldNum" sz="quarter" idx="20"/>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C036A1A8-996D-41E2-BC0F-FBFD5523D4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203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head, 2 Col-Title-Text - No NC">
    <p:spTree>
      <p:nvGrpSpPr>
        <p:cNvPr id="1" name=""/>
        <p:cNvGrpSpPr/>
        <p:nvPr/>
      </p:nvGrpSpPr>
      <p:grpSpPr>
        <a:xfrm>
          <a:off x="0" y="0"/>
          <a:ext cx="0" cy="0"/>
          <a:chOff x="0" y="0"/>
          <a:chExt cx="0" cy="0"/>
        </a:xfrm>
      </p:grpSpPr>
      <p:sp>
        <p:nvSpPr>
          <p:cNvPr id="13" name="Rectangle 12"/>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Text Placeholder 8"/>
          <p:cNvSpPr>
            <a:spLocks noGrp="1"/>
          </p:cNvSpPr>
          <p:nvPr>
            <p:ph type="body" sz="quarter" idx="14"/>
          </p:nvPr>
        </p:nvSpPr>
        <p:spPr>
          <a:xfrm>
            <a:off x="4690872" y="1987550"/>
            <a:ext cx="3840480" cy="4340356"/>
          </a:xfrm>
        </p:spPr>
        <p:txBody>
          <a:bodyPr>
            <a:noAutofit/>
          </a:bodyPr>
          <a:lstStyle>
            <a:lvl1pPr marL="0" indent="0">
              <a:lnSpc>
                <a:spcPct val="100000"/>
              </a:lnSpc>
              <a:spcBef>
                <a:spcPts val="1200"/>
              </a:spcBef>
              <a:spcAft>
                <a:spcPts val="400"/>
              </a:spcAft>
              <a:buFontTx/>
              <a:buNone/>
              <a:defRPr sz="200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spcAft>
                <a:spcPts val="400"/>
              </a:spcAft>
              <a:buFont typeface="Franklin Gothic Medium Cond" panose="020B0606030402020204" pitchFamily="34" charset="0"/>
              <a:buChar char="–"/>
              <a:defRPr sz="200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8" name="Text Placeholder 4"/>
          <p:cNvSpPr>
            <a:spLocks noGrp="1"/>
          </p:cNvSpPr>
          <p:nvPr>
            <p:ph type="body" sz="quarter" idx="16"/>
          </p:nvPr>
        </p:nvSpPr>
        <p:spPr>
          <a:xfrm>
            <a:off x="628650"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0" name="Text Placeholder 9"/>
          <p:cNvSpPr>
            <a:spLocks noGrp="1"/>
          </p:cNvSpPr>
          <p:nvPr>
            <p:ph type="body" sz="quarter" idx="17"/>
          </p:nvPr>
        </p:nvSpPr>
        <p:spPr>
          <a:xfrm>
            <a:off x="4683124" y="1535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a:t>Click to edit Master text styles</a:t>
            </a:r>
          </a:p>
        </p:txBody>
      </p:sp>
      <p:sp>
        <p:nvSpPr>
          <p:cNvPr id="4" name="Text Placeholder 3"/>
          <p:cNvSpPr>
            <a:spLocks noGrp="1"/>
          </p:cNvSpPr>
          <p:nvPr>
            <p:ph type="body" sz="quarter" idx="18"/>
          </p:nvPr>
        </p:nvSpPr>
        <p:spPr>
          <a:xfrm>
            <a:off x="628650" y="1987550"/>
            <a:ext cx="3840163" cy="4339590"/>
          </a:xfrm>
        </p:spPr>
        <p:txBody>
          <a:bodyPr>
            <a:noAutofit/>
          </a:bodyPr>
          <a:lstStyle>
            <a:lvl1pPr marL="0" indent="0">
              <a:lnSpc>
                <a:spcPct val="100000"/>
              </a:lnSpc>
              <a:spcBef>
                <a:spcPts val="1200"/>
              </a:spcBef>
              <a:spcAft>
                <a:spcPts val="400"/>
              </a:spcAft>
              <a:buFontTx/>
              <a:buNone/>
              <a:defRPr sz="2000" baseline="0">
                <a:latin typeface="Franklin Gothic Medium Cond" panose="020B0606030402020204" pitchFamily="34" charset="0"/>
              </a:defRPr>
            </a:lvl1pPr>
            <a:lvl2pPr marL="285750" indent="-171450">
              <a:lnSpc>
                <a:spcPct val="100000"/>
              </a:lnSpc>
              <a:spcBef>
                <a:spcPts val="0"/>
              </a:spcBef>
              <a:spcAft>
                <a:spcPts val="400"/>
              </a:spcAft>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spcAft>
                <a:spcPts val="400"/>
              </a:spcAft>
              <a:buFont typeface="Franklin Gothic Medium" panose="020B0603020102020204" pitchFamily="34" charset="0"/>
              <a:buChar char="–"/>
              <a:defRPr sz="2000" baseline="0">
                <a:latin typeface="Franklin Gothic Medium Cond" panose="020B0606030402020204" pitchFamily="34" charset="0"/>
              </a:defRPr>
            </a:lvl3pPr>
          </a:lstStyle>
          <a:p>
            <a:pPr lvl="0"/>
            <a:r>
              <a:rPr lang="en-US"/>
              <a:t>Click to edit Master text styles</a:t>
            </a:r>
          </a:p>
          <a:p>
            <a:pPr lvl="1"/>
            <a:r>
              <a:rPr lang="en-US"/>
              <a:t>Second level</a:t>
            </a:r>
          </a:p>
          <a:p>
            <a:pPr lvl="2"/>
            <a:r>
              <a:rPr lang="en-US"/>
              <a:t>Third level</a:t>
            </a:r>
          </a:p>
        </p:txBody>
      </p:sp>
      <p:sp>
        <p:nvSpPr>
          <p:cNvPr id="12" name="Text Placeholder 3"/>
          <p:cNvSpPr>
            <a:spLocks noGrp="1"/>
          </p:cNvSpPr>
          <p:nvPr>
            <p:ph type="body" sz="quarter" idx="19"/>
          </p:nvPr>
        </p:nvSpPr>
        <p:spPr>
          <a:xfrm>
            <a:off x="628650" y="820636"/>
            <a:ext cx="7886700" cy="625576"/>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a:t>Click to edit Master text styles</a:t>
            </a:r>
          </a:p>
        </p:txBody>
      </p:sp>
      <p:sp>
        <p:nvSpPr>
          <p:cNvPr id="14" name="Slide Number Placeholder 5"/>
          <p:cNvSpPr>
            <a:spLocks noGrp="1"/>
          </p:cNvSpPr>
          <p:nvPr>
            <p:ph type="sldNum" sz="quarter" idx="20"/>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621BEECC-EE93-485E-816F-B14A56E559C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50138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Col-Title-Chart-Table">
    <p:spTree>
      <p:nvGrpSpPr>
        <p:cNvPr id="1" name=""/>
        <p:cNvGrpSpPr/>
        <p:nvPr/>
      </p:nvGrpSpPr>
      <p:grpSpPr>
        <a:xfrm>
          <a:off x="0" y="0"/>
          <a:ext cx="0" cy="0"/>
          <a:chOff x="0" y="0"/>
          <a:chExt cx="0" cy="0"/>
        </a:xfrm>
      </p:grpSpPr>
      <p:sp>
        <p:nvSpPr>
          <p:cNvPr id="7" name="Rectangle 6"/>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5" name="Text Placeholder 4"/>
          <p:cNvSpPr>
            <a:spLocks noGrp="1"/>
          </p:cNvSpPr>
          <p:nvPr>
            <p:ph type="body" sz="quarter" idx="16"/>
          </p:nvPr>
        </p:nvSpPr>
        <p:spPr>
          <a:xfrm>
            <a:off x="628649"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0" name="Text Placeholder 9"/>
          <p:cNvSpPr>
            <a:spLocks noGrp="1"/>
          </p:cNvSpPr>
          <p:nvPr>
            <p:ph type="body" sz="quarter" idx="17"/>
          </p:nvPr>
        </p:nvSpPr>
        <p:spPr>
          <a:xfrm>
            <a:off x="4690872" y="1154113"/>
            <a:ext cx="3840480" cy="452437"/>
          </a:xfrm>
          <a:solidFill>
            <a:srgbClr val="728F3B"/>
          </a:solidFill>
        </p:spPr>
        <p:txBody>
          <a:bodyP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a:t>Click to edit Master text styles</a:t>
            </a:r>
          </a:p>
        </p:txBody>
      </p:sp>
      <p:sp>
        <p:nvSpPr>
          <p:cNvPr id="9" name="Content Placeholder 8"/>
          <p:cNvSpPr>
            <a:spLocks noGrp="1"/>
          </p:cNvSpPr>
          <p:nvPr>
            <p:ph sz="quarter" idx="18"/>
          </p:nvPr>
        </p:nvSpPr>
        <p:spPr>
          <a:xfrm>
            <a:off x="628650" y="1606550"/>
            <a:ext cx="3840479" cy="402336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9"/>
          </p:nvPr>
        </p:nvSpPr>
        <p:spPr>
          <a:xfrm>
            <a:off x="4690872" y="1606550"/>
            <a:ext cx="3840480" cy="4023360"/>
          </a:xfrm>
        </p:spPr>
        <p:txBody>
          <a:bodyPr>
            <a:noAutofit/>
          </a:bodyPr>
          <a:lstStyle>
            <a:lvl1pPr marL="0" indent="0">
              <a:buNone/>
              <a:defRPr sz="200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5"/>
          <p:cNvSpPr>
            <a:spLocks noGrp="1"/>
          </p:cNvSpPr>
          <p:nvPr>
            <p:ph type="sldNum" sz="quarter" idx="20"/>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D9EA0CEF-D49C-4BD2-AA0D-8EAC91E292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4001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2 Col-Title-Chart-Table - No NC">
    <p:spTree>
      <p:nvGrpSpPr>
        <p:cNvPr id="1" name=""/>
        <p:cNvGrpSpPr/>
        <p:nvPr/>
      </p:nvGrpSpPr>
      <p:grpSpPr>
        <a:xfrm>
          <a:off x="0" y="0"/>
          <a:ext cx="0" cy="0"/>
          <a:chOff x="0" y="0"/>
          <a:chExt cx="0" cy="0"/>
        </a:xfrm>
      </p:grpSpPr>
      <p:sp>
        <p:nvSpPr>
          <p:cNvPr id="7" name="Rectangle 6"/>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5" name="Text Placeholder 4"/>
          <p:cNvSpPr>
            <a:spLocks noGrp="1"/>
          </p:cNvSpPr>
          <p:nvPr>
            <p:ph type="body" sz="quarter" idx="16"/>
          </p:nvPr>
        </p:nvSpPr>
        <p:spPr>
          <a:xfrm>
            <a:off x="628649"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0" name="Text Placeholder 9"/>
          <p:cNvSpPr>
            <a:spLocks noGrp="1"/>
          </p:cNvSpPr>
          <p:nvPr>
            <p:ph type="body" sz="quarter" idx="17"/>
          </p:nvPr>
        </p:nvSpPr>
        <p:spPr>
          <a:xfrm>
            <a:off x="4690872" y="1154113"/>
            <a:ext cx="3840480" cy="452437"/>
          </a:xfrm>
          <a:solidFill>
            <a:srgbClr val="728F3B"/>
          </a:solidFill>
        </p:spPr>
        <p:txBody>
          <a:bodyP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a:t>Click to edit Master text styles</a:t>
            </a:r>
          </a:p>
        </p:txBody>
      </p:sp>
      <p:sp>
        <p:nvSpPr>
          <p:cNvPr id="9" name="Content Placeholder 8"/>
          <p:cNvSpPr>
            <a:spLocks noGrp="1"/>
          </p:cNvSpPr>
          <p:nvPr>
            <p:ph sz="quarter" idx="18"/>
          </p:nvPr>
        </p:nvSpPr>
        <p:spPr>
          <a:xfrm>
            <a:off x="628650" y="1606550"/>
            <a:ext cx="3840479" cy="475615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9"/>
          </p:nvPr>
        </p:nvSpPr>
        <p:spPr>
          <a:xfrm>
            <a:off x="4690872" y="1606550"/>
            <a:ext cx="3840480" cy="4756150"/>
          </a:xfrm>
        </p:spPr>
        <p:txBody>
          <a:bodyPr>
            <a:noAutofit/>
          </a:bodyPr>
          <a:lstStyle>
            <a:lvl1pPr marL="0" indent="0">
              <a:buNone/>
              <a:defRPr sz="200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20"/>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6CC59F48-691D-4779-9E13-0DACC91C95E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59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Col-Chart-Table">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Content Placeholder 8"/>
          <p:cNvSpPr>
            <a:spLocks noGrp="1"/>
          </p:cNvSpPr>
          <p:nvPr>
            <p:ph sz="quarter" idx="18"/>
          </p:nvPr>
        </p:nvSpPr>
        <p:spPr>
          <a:xfrm>
            <a:off x="628650" y="1033272"/>
            <a:ext cx="3840480" cy="4572000"/>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9"/>
          </p:nvPr>
        </p:nvSpPr>
        <p:spPr>
          <a:xfrm>
            <a:off x="4690872" y="1033272"/>
            <a:ext cx="3840480" cy="4572000"/>
          </a:xfrm>
        </p:spPr>
        <p:txBody>
          <a:bodyPr>
            <a:noAutofit/>
          </a:bodyPr>
          <a:lstStyle>
            <a:lvl1pPr marL="0" indent="0">
              <a:buNone/>
              <a:defRPr sz="200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20"/>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F4379255-94D7-4565-9B24-F1B32C69B30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0062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2 Col-Chart-Table - No NC">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9" name="Content Placeholder 8"/>
          <p:cNvSpPr>
            <a:spLocks noGrp="1"/>
          </p:cNvSpPr>
          <p:nvPr>
            <p:ph sz="quarter" idx="18"/>
          </p:nvPr>
        </p:nvSpPr>
        <p:spPr>
          <a:xfrm>
            <a:off x="628650" y="1033271"/>
            <a:ext cx="3840480" cy="5338953"/>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9"/>
          </p:nvPr>
        </p:nvSpPr>
        <p:spPr>
          <a:xfrm>
            <a:off x="4690872" y="1033271"/>
            <a:ext cx="3840480" cy="5338953"/>
          </a:xfrm>
        </p:spPr>
        <p:txBody>
          <a:bodyPr>
            <a:noAutofit/>
          </a:bodyPr>
          <a:lstStyle>
            <a:lvl1pPr marL="0" indent="0">
              <a:buNone/>
              <a:defRPr sz="2000">
                <a:latin typeface="Franklin Gothic Medium Cond" panose="020B06060304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20"/>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13541F0D-BBC5-4B4C-9A9F-7A56F999231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62496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head, Text &amp; Photo-Chart-Table">
    <p:spTree>
      <p:nvGrpSpPr>
        <p:cNvPr id="1" name=""/>
        <p:cNvGrpSpPr/>
        <p:nvPr/>
      </p:nvGrpSpPr>
      <p:grpSpPr>
        <a:xfrm>
          <a:off x="0" y="0"/>
          <a:ext cx="0" cy="0"/>
          <a:chOff x="0" y="0"/>
          <a:chExt cx="0" cy="0"/>
        </a:xfrm>
      </p:grpSpPr>
      <p:sp>
        <p:nvSpPr>
          <p:cNvPr id="13" name="Content Placeholder 12"/>
          <p:cNvSpPr>
            <a:spLocks noGrp="1"/>
          </p:cNvSpPr>
          <p:nvPr>
            <p:ph sz="quarter" idx="19"/>
          </p:nvPr>
        </p:nvSpPr>
        <p:spPr>
          <a:xfrm>
            <a:off x="4572000" y="1"/>
            <a:ext cx="4563872" cy="6857998"/>
          </a:xfrm>
        </p:spPr>
        <p:txBody>
          <a:bodyPr>
            <a:noAutofit/>
          </a:bodyPr>
          <a:lstStyle>
            <a:lvl1pPr marL="0" indent="0">
              <a:buNone/>
              <a:defRPr sz="2000">
                <a:latin typeface="Franklin Gothic Medium Cond" panose="020B0606030402020204" pitchFamily="34" charset="0"/>
              </a:defRPr>
            </a:lvl1pPr>
          </a:lstStyle>
          <a:p>
            <a:pPr lvl="0"/>
            <a:r>
              <a:rPr lang="en-US"/>
              <a:t>Click to edit Master text styles</a:t>
            </a:r>
          </a:p>
          <a:p>
            <a:pPr lvl="1"/>
            <a:r>
              <a:rPr lang="en-US"/>
              <a:t>Second level</a:t>
            </a:r>
          </a:p>
        </p:txBody>
      </p:sp>
      <p:sp>
        <p:nvSpPr>
          <p:cNvPr id="9" name="Content Placeholder 8"/>
          <p:cNvSpPr>
            <a:spLocks noGrp="1"/>
          </p:cNvSpPr>
          <p:nvPr>
            <p:ph sz="quarter" idx="18"/>
          </p:nvPr>
        </p:nvSpPr>
        <p:spPr>
          <a:xfrm>
            <a:off x="457200" y="1347536"/>
            <a:ext cx="4114800" cy="5510463"/>
          </a:xfrm>
        </p:spPr>
        <p:txBody>
          <a:bodyPr>
            <a:noAutofit/>
          </a:bodyPr>
          <a:lstStyle>
            <a:lvl1pPr marL="0" indent="0">
              <a:buFont typeface="Arial" panose="020B0604020202020204" pitchFamily="34" charset="0"/>
              <a:buNone/>
              <a:defRPr sz="2000" baseline="0">
                <a:latin typeface="Franklin Gothic Medium Cond" panose="020B0606030402020204" pitchFamily="34" charset="0"/>
              </a:defRPr>
            </a:lvl1pPr>
          </a:lstStyle>
          <a:p>
            <a:pPr lvl="0"/>
            <a:r>
              <a:rPr lang="en-US"/>
              <a:t>Click to edit Master text styles</a:t>
            </a:r>
          </a:p>
        </p:txBody>
      </p:sp>
      <p:sp>
        <p:nvSpPr>
          <p:cNvPr id="3" name="Text Placeholder 2"/>
          <p:cNvSpPr>
            <a:spLocks noGrp="1"/>
          </p:cNvSpPr>
          <p:nvPr>
            <p:ph type="body" sz="quarter" idx="20"/>
          </p:nvPr>
        </p:nvSpPr>
        <p:spPr>
          <a:xfrm>
            <a:off x="457200" y="661988"/>
            <a:ext cx="4114800" cy="685800"/>
          </a:xfrm>
        </p:spPr>
        <p:txBody>
          <a:bodyPr>
            <a:noAutofit/>
          </a:bodyPr>
          <a:lstStyle>
            <a:lvl1pPr marL="0" indent="0">
              <a:buNone/>
              <a:defRPr sz="2000" i="1">
                <a:solidFill>
                  <a:schemeClr val="accent3"/>
                </a:solidFill>
                <a:latin typeface="+mj-lt"/>
              </a:defRPr>
            </a:lvl1pPr>
          </a:lstStyle>
          <a:p>
            <a:pPr lvl="0"/>
            <a:r>
              <a:rPr lang="en-US"/>
              <a:t>Click to edit Master text styles</a:t>
            </a:r>
          </a:p>
        </p:txBody>
      </p:sp>
      <p:sp>
        <p:nvSpPr>
          <p:cNvPr id="5" name="Text Placeholder 4"/>
          <p:cNvSpPr>
            <a:spLocks noGrp="1"/>
          </p:cNvSpPr>
          <p:nvPr>
            <p:ph type="body" sz="quarter" idx="21"/>
          </p:nvPr>
        </p:nvSpPr>
        <p:spPr>
          <a:xfrm>
            <a:off x="457200" y="0"/>
            <a:ext cx="4114800" cy="661988"/>
          </a:xfrm>
        </p:spPr>
        <p:txBody>
          <a:bodyPr anchor="b">
            <a:noAutofit/>
          </a:bodyPr>
          <a:lstStyle>
            <a:lvl1pPr marL="0" indent="0">
              <a:buNone/>
              <a:defRPr sz="3200" baseline="0">
                <a:solidFill>
                  <a:schemeClr val="tx2"/>
                </a:solidFill>
                <a:latin typeface="Franklin Gothic Demi Cond" panose="020B0706030402020204" pitchFamily="34" charset="0"/>
              </a:defRPr>
            </a:lvl1pPr>
          </a:lstStyle>
          <a:p>
            <a:pPr lvl="0"/>
            <a:r>
              <a:rPr lang="en-US"/>
              <a:t>Click to edit Master text styles</a:t>
            </a:r>
          </a:p>
        </p:txBody>
      </p:sp>
      <p:sp>
        <p:nvSpPr>
          <p:cNvPr id="6" name="Slide Number Placeholder 5"/>
          <p:cNvSpPr>
            <a:spLocks noGrp="1"/>
          </p:cNvSpPr>
          <p:nvPr>
            <p:ph type="sldNum" sz="quarter" idx="22"/>
          </p:nvPr>
        </p:nvSpPr>
        <p:spPr>
          <a:xfrm>
            <a:off x="6900863" y="6648450"/>
            <a:ext cx="2057400" cy="138113"/>
          </a:xfrm>
        </p:spPr>
        <p:txBody>
          <a:bodyPr/>
          <a:lstStyle>
            <a:lvl1pPr algn="r">
              <a:defRPr smtClean="0">
                <a:solidFill>
                  <a:sysClr val="windowText" lastClr="000000"/>
                </a:solidFill>
                <a:latin typeface="Franklin Gothic Demi Cond" panose="020B0706030402020204" pitchFamily="34" charset="0"/>
              </a:defRPr>
            </a:lvl1pPr>
          </a:lstStyle>
          <a:p>
            <a:pPr>
              <a:defRPr/>
            </a:pPr>
            <a:fld id="{D59FD461-7057-4287-97A1-C31DC335D78E}" type="slidenum">
              <a:rPr lang="en-US"/>
              <a:pPr>
                <a:defRPr/>
              </a:pPr>
              <a:t>‹#›</a:t>
            </a:fld>
            <a:endParaRPr lang="en-US" dirty="0"/>
          </a:p>
        </p:txBody>
      </p:sp>
    </p:spTree>
    <p:extLst>
      <p:ext uri="{BB962C8B-B14F-4D97-AF65-F5344CB8AC3E}">
        <p14:creationId xmlns:p14="http://schemas.microsoft.com/office/powerpoint/2010/main" val="264993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er Change Divider">
    <p:spTree>
      <p:nvGrpSpPr>
        <p:cNvPr id="1" name=""/>
        <p:cNvGrpSpPr/>
        <p:nvPr/>
      </p:nvGrpSpPr>
      <p:grpSpPr>
        <a:xfrm>
          <a:off x="0" y="0"/>
          <a:ext cx="0" cy="0"/>
          <a:chOff x="0" y="0"/>
          <a:chExt cx="0" cy="0"/>
        </a:xfrm>
      </p:grpSpPr>
      <p:sp>
        <p:nvSpPr>
          <p:cNvPr id="3" name="Rectangle 2"/>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4" name="Rectangle 3"/>
          <p:cNvSpPr/>
          <p:nvPr userDrawn="1"/>
        </p:nvSpPr>
        <p:spPr>
          <a:xfrm>
            <a:off x="0" y="2486025"/>
            <a:ext cx="9144000" cy="89535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0" name="Title 1"/>
          <p:cNvSpPr>
            <a:spLocks noGrp="1"/>
          </p:cNvSpPr>
          <p:nvPr>
            <p:ph type="ctrTitle"/>
          </p:nvPr>
        </p:nvSpPr>
        <p:spPr>
          <a:xfrm>
            <a:off x="142875" y="2486423"/>
            <a:ext cx="8858250" cy="894952"/>
          </a:xfrm>
        </p:spPr>
        <p:txBody>
          <a:bodyPr anchor="ctr">
            <a:normAutofit/>
          </a:bodyPr>
          <a:lstStyle>
            <a:lvl1pPr algn="l">
              <a:defRPr sz="3200" i="0" baseline="0">
                <a:solidFill>
                  <a:schemeClr val="bg1"/>
                </a:solidFill>
                <a:latin typeface="Franklin Gothic Demi Cond" panose="020B0706030402020204" pitchFamily="34"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a:xfrm>
            <a:off x="6900863" y="6659563"/>
            <a:ext cx="2057400" cy="138112"/>
          </a:xfrm>
        </p:spPr>
        <p:txBody>
          <a:bodyPr/>
          <a:lstStyle>
            <a:lvl1pPr algn="r">
              <a:defRPr sz="1000" smtClean="0">
                <a:solidFill>
                  <a:schemeClr val="bg1"/>
                </a:solidFill>
                <a:latin typeface="Franklin Gothic Demi Cond" panose="020B0706030402020204" pitchFamily="34" charset="0"/>
              </a:defRPr>
            </a:lvl1pPr>
          </a:lstStyle>
          <a:p>
            <a:pPr>
              <a:defRPr/>
            </a:pPr>
            <a:fld id="{0AA19098-AC57-4627-B191-3FD12D3EF01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8626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551709"/>
            <a:ext cx="7886700" cy="4175991"/>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4" name="Text Placeholder 3"/>
          <p:cNvSpPr>
            <a:spLocks noGrp="1"/>
          </p:cNvSpPr>
          <p:nvPr>
            <p:ph type="body" sz="quarter" idx="14" hasCustomPrompt="1"/>
          </p:nvPr>
        </p:nvSpPr>
        <p:spPr>
          <a:xfrm>
            <a:off x="628650" y="909537"/>
            <a:ext cx="7886700" cy="561975"/>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spTree>
    <p:extLst>
      <p:ext uri="{BB962C8B-B14F-4D97-AF65-F5344CB8AC3E}">
        <p14:creationId xmlns:p14="http://schemas.microsoft.com/office/powerpoint/2010/main" val="1821807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Rectangle 2"/>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4" name="Rectangle 3"/>
          <p:cNvSpPr/>
          <p:nvPr userDrawn="1"/>
        </p:nvSpPr>
        <p:spPr>
          <a:xfrm>
            <a:off x="0" y="-15875"/>
            <a:ext cx="9144000" cy="274638"/>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1" name="Text Placeholder 10"/>
          <p:cNvSpPr>
            <a:spLocks noGrp="1"/>
          </p:cNvSpPr>
          <p:nvPr>
            <p:ph type="body" sz="quarter" idx="13"/>
          </p:nvPr>
        </p:nvSpPr>
        <p:spPr>
          <a:xfrm>
            <a:off x="0" y="2435392"/>
            <a:ext cx="9144000" cy="822325"/>
          </a:xfrm>
        </p:spPr>
        <p:txBody>
          <a:bodyPr anchor="b">
            <a:noAutofit/>
          </a:bodyPr>
          <a:lstStyle>
            <a:lvl1pPr marL="0" indent="0" algn="ctr">
              <a:buNone/>
              <a:defRPr sz="36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a:t>Click to edit Master text styles</a:t>
            </a:r>
          </a:p>
        </p:txBody>
      </p:sp>
      <p:sp>
        <p:nvSpPr>
          <p:cNvPr id="5" name="Slide Number Placeholder 5"/>
          <p:cNvSpPr>
            <a:spLocks noGrp="1"/>
          </p:cNvSpPr>
          <p:nvPr>
            <p:ph type="sldNum" sz="quarter" idx="14"/>
          </p:nvPr>
        </p:nvSpPr>
        <p:spPr>
          <a:xfrm>
            <a:off x="6900863" y="6648450"/>
            <a:ext cx="2057400" cy="138113"/>
          </a:xfrm>
        </p:spPr>
        <p:txBody>
          <a:bodyPr/>
          <a:lstStyle>
            <a:lvl1pPr algn="r">
              <a:defRPr smtClean="0">
                <a:solidFill>
                  <a:schemeClr val="bg1"/>
                </a:solidFill>
                <a:latin typeface="Franklin Gothic Demi Cond" panose="020B0706030402020204" pitchFamily="34" charset="0"/>
              </a:defRPr>
            </a:lvl1pPr>
          </a:lstStyle>
          <a:p>
            <a:pPr>
              <a:defRPr/>
            </a:pPr>
            <a:fld id="{6862237A-D07F-452B-A218-8784BD47205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03187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age &amp; Bar">
    <p:spTree>
      <p:nvGrpSpPr>
        <p:cNvPr id="1" name=""/>
        <p:cNvGrpSpPr/>
        <p:nvPr/>
      </p:nvGrpSpPr>
      <p:grpSpPr>
        <a:xfrm>
          <a:off x="0" y="0"/>
          <a:ext cx="0" cy="0"/>
          <a:chOff x="0" y="0"/>
          <a:chExt cx="0" cy="0"/>
        </a:xfrm>
      </p:grpSpPr>
      <p:sp>
        <p:nvSpPr>
          <p:cNvPr id="2" name="Rectangle 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4" name="Slide Number Placeholder 5"/>
          <p:cNvSpPr>
            <a:spLocks noGrp="1"/>
          </p:cNvSpPr>
          <p:nvPr>
            <p:ph type="sldNum" sz="quarter" idx="10"/>
          </p:nvPr>
        </p:nvSpPr>
        <p:spPr>
          <a:xfrm>
            <a:off x="6900863" y="6659563"/>
            <a:ext cx="2057400" cy="138112"/>
          </a:xfrm>
        </p:spPr>
        <p:txBody>
          <a:bodyPr/>
          <a:lstStyle>
            <a:lvl1pPr algn="r">
              <a:defRPr sz="1000" smtClean="0">
                <a:solidFill>
                  <a:schemeClr val="bg1"/>
                </a:solidFill>
                <a:latin typeface="Franklin Gothic Demi Cond" panose="020B0706030402020204" pitchFamily="34" charset="0"/>
              </a:defRPr>
            </a:lvl1pPr>
          </a:lstStyle>
          <a:p>
            <a:pPr>
              <a:defRPr/>
            </a:pPr>
            <a:fld id="{517E748B-7181-4928-AFCB-739E2A10BDC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8042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age &amp; Bar - No NC">
    <p:spTree>
      <p:nvGrpSpPr>
        <p:cNvPr id="1" name=""/>
        <p:cNvGrpSpPr/>
        <p:nvPr/>
      </p:nvGrpSpPr>
      <p:grpSpPr>
        <a:xfrm>
          <a:off x="0" y="0"/>
          <a:ext cx="0" cy="0"/>
          <a:chOff x="0" y="0"/>
          <a:chExt cx="0" cy="0"/>
        </a:xfrm>
      </p:grpSpPr>
      <p:sp>
        <p:nvSpPr>
          <p:cNvPr id="2" name="Rectangle 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3" name="Slide Number Placeholder 5"/>
          <p:cNvSpPr>
            <a:spLocks noGrp="1"/>
          </p:cNvSpPr>
          <p:nvPr>
            <p:ph type="sldNum" sz="quarter" idx="10"/>
          </p:nvPr>
        </p:nvSpPr>
        <p:spPr>
          <a:xfrm>
            <a:off x="6900863" y="6659563"/>
            <a:ext cx="2057400" cy="138112"/>
          </a:xfrm>
        </p:spPr>
        <p:txBody>
          <a:bodyPr/>
          <a:lstStyle>
            <a:lvl1pPr algn="r">
              <a:defRPr sz="1000" smtClean="0">
                <a:solidFill>
                  <a:schemeClr val="bg1"/>
                </a:solidFill>
                <a:latin typeface="Franklin Gothic Demi Cond" panose="020B0706030402020204" pitchFamily="34" charset="0"/>
              </a:defRPr>
            </a:lvl1pPr>
          </a:lstStyle>
          <a:p>
            <a:pPr>
              <a:defRPr/>
            </a:pPr>
            <a:fld id="{04146C6C-59F6-412B-ADB1-C3A7CEDEF33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6568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age &amp; Page N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900863" y="6659563"/>
            <a:ext cx="2057400" cy="138112"/>
          </a:xfrm>
        </p:spPr>
        <p:txBody>
          <a:bodyPr/>
          <a:lstStyle>
            <a:lvl1pPr algn="r">
              <a:defRPr sz="1000" smtClean="0">
                <a:solidFill>
                  <a:schemeClr val="tx1"/>
                </a:solidFill>
                <a:latin typeface="Franklin Gothic Demi Cond" panose="020B0706030402020204" pitchFamily="34" charset="0"/>
              </a:defRPr>
            </a:lvl1pPr>
          </a:lstStyle>
          <a:p>
            <a:pPr>
              <a:defRPr/>
            </a:pPr>
            <a:fld id="{E5152BC3-9272-419A-AF1B-3B8757A7C47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4010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630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Content Slide - Title, Short Text, Logo,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77788" y="6650038"/>
            <a:ext cx="2057400" cy="138112"/>
          </a:xfrm>
        </p:spPr>
        <p:txBody>
          <a:bodyPr/>
          <a:lstStyle>
            <a:lvl1pPr algn="l">
              <a:defRPr smtClean="0">
                <a:solidFill>
                  <a:schemeClr val="tx2"/>
                </a:solidFill>
              </a:defRPr>
            </a:lvl1pPr>
          </a:lstStyle>
          <a:p>
            <a:pPr>
              <a:defRPr/>
            </a:pPr>
            <a:fld id="{1E9C3498-FA31-45B5-A7E6-A3906FA4B983}" type="slidenum">
              <a:rPr lang="en-US">
                <a:solidFill>
                  <a:srgbClr val="1F497D"/>
                </a:solidFill>
              </a:rPr>
              <a:pPr>
                <a:defRPr/>
              </a:pPr>
              <a:t>‹#›</a:t>
            </a:fld>
            <a:endParaRPr lang="en-US" dirty="0">
              <a:solidFill>
                <a:srgbClr val="1F497D"/>
              </a:solidFill>
            </a:endParaRPr>
          </a:p>
        </p:txBody>
      </p:sp>
    </p:spTree>
    <p:extLst>
      <p:ext uri="{BB962C8B-B14F-4D97-AF65-F5344CB8AC3E}">
        <p14:creationId xmlns:p14="http://schemas.microsoft.com/office/powerpoint/2010/main" val="3596084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5" name="Rectangle 4"/>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ndParaRPr>
          </a:p>
        </p:txBody>
      </p:sp>
      <p:sp>
        <p:nvSpPr>
          <p:cNvPr id="10" name="Title 1"/>
          <p:cNvSpPr>
            <a:spLocks noGrp="1"/>
          </p:cNvSpPr>
          <p:nvPr>
            <p:ph type="ctrTitle"/>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endParaRPr lang="en-US" noProof="0"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smtClean="0">
                <a:solidFill>
                  <a:schemeClr val="tx2"/>
                </a:solidFill>
              </a:defRPr>
            </a:lvl1pPr>
          </a:lstStyle>
          <a:p>
            <a:pPr>
              <a:defRPr/>
            </a:pPr>
            <a:fld id="{A53AA257-D31E-4AA7-AA92-EE74ED46607B}" type="slidenum">
              <a:rPr lang="en-US">
                <a:solidFill>
                  <a:srgbClr val="1F497D"/>
                </a:solidFill>
              </a:rPr>
              <a:pPr>
                <a:defRPr/>
              </a:pPr>
              <a:t>‹#›</a:t>
            </a:fld>
            <a:endParaRPr lang="en-US" dirty="0">
              <a:solidFill>
                <a:srgbClr val="1F497D"/>
              </a:solidFill>
            </a:endParaRPr>
          </a:p>
        </p:txBody>
      </p:sp>
    </p:spTree>
    <p:extLst>
      <p:ext uri="{BB962C8B-B14F-4D97-AF65-F5344CB8AC3E}">
        <p14:creationId xmlns:p14="http://schemas.microsoft.com/office/powerpoint/2010/main" val="333318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551709"/>
            <a:ext cx="7886700" cy="4958747"/>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4" name="Text Placeholder 3"/>
          <p:cNvSpPr>
            <a:spLocks noGrp="1"/>
          </p:cNvSpPr>
          <p:nvPr>
            <p:ph type="body" sz="quarter" idx="14" hasCustomPrompt="1"/>
          </p:nvPr>
        </p:nvSpPr>
        <p:spPr>
          <a:xfrm>
            <a:off x="628650" y="909537"/>
            <a:ext cx="7886700" cy="561975"/>
          </a:xfrm>
        </p:spPr>
        <p:txBody>
          <a:bodyPr>
            <a:noAutofit/>
          </a:bodyPr>
          <a:lstStyle>
            <a:lvl1pPr marL="0" indent="0">
              <a:buNone/>
              <a:defRPr sz="2000" b="0" i="1" baseline="0">
                <a:solidFill>
                  <a:schemeClr val="accent3"/>
                </a:solidFill>
                <a:latin typeface="+mj-lt"/>
              </a:defRPr>
            </a:lvl1pPr>
            <a:lvl2pPr marL="342900" indent="0">
              <a:buNone/>
              <a:defRPr i="1">
                <a:solidFill>
                  <a:schemeClr val="accent3"/>
                </a:solidFill>
                <a:latin typeface="+mj-lt"/>
              </a:defRPr>
            </a:lvl2pPr>
            <a:lvl3pPr marL="685800" indent="0">
              <a:buNone/>
              <a:defRPr i="1">
                <a:solidFill>
                  <a:schemeClr val="accent3"/>
                </a:solidFill>
                <a:latin typeface="+mj-lt"/>
              </a:defRPr>
            </a:lvl3pPr>
            <a:lvl4pPr marL="1028700" indent="0">
              <a:buNone/>
              <a:defRPr i="1">
                <a:solidFill>
                  <a:schemeClr val="accent3"/>
                </a:solidFill>
                <a:latin typeface="+mj-lt"/>
              </a:defRPr>
            </a:lvl4pPr>
            <a:lvl5pPr marL="1371600" indent="0">
              <a:buNone/>
              <a:defRPr i="1">
                <a:solidFill>
                  <a:schemeClr val="accent3"/>
                </a:solidFill>
                <a:latin typeface="+mj-lt"/>
              </a:defRPr>
            </a:lvl5pPr>
          </a:lstStyle>
          <a:p>
            <a:pPr lvl="0"/>
            <a:r>
              <a:rPr lang="en-US" dirty="0"/>
              <a:t>Slide subhead/key point, two lines max, initial cap first word only</a:t>
            </a:r>
          </a:p>
        </p:txBody>
      </p:sp>
    </p:spTree>
    <p:extLst>
      <p:ext uri="{BB962C8B-B14F-4D97-AF65-F5344CB8AC3E}">
        <p14:creationId xmlns:p14="http://schemas.microsoft.com/office/powerpoint/2010/main" val="292229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Title, 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86700" cy="4695837"/>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209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8" name="Rectangle 7"/>
          <p:cNvSpPr/>
          <p:nvPr userDrawn="1"/>
        </p:nvSpPr>
        <p:spPr>
          <a:xfrm>
            <a:off x="0" y="-15477"/>
            <a:ext cx="9144000" cy="320277"/>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itle 1"/>
          <p:cNvSpPr>
            <a:spLocks noGrp="1"/>
          </p:cNvSpPr>
          <p:nvPr>
            <p:ph type="ctrTitle" hasCustomPrompt="1"/>
          </p:nvPr>
        </p:nvSpPr>
        <p:spPr>
          <a:xfrm>
            <a:off x="95250" y="-15477"/>
            <a:ext cx="8905875" cy="320277"/>
          </a:xfrm>
        </p:spPr>
        <p:txBody>
          <a:bodyPr anchor="ctr">
            <a:noAutofit/>
          </a:bodyPr>
          <a:lstStyle>
            <a:lvl1pPr algn="l">
              <a:defRPr sz="1400" i="0" baseline="0">
                <a:solidFill>
                  <a:schemeClr val="bg1"/>
                </a:solidFill>
                <a:latin typeface="Franklin Gothic Demi Cond" panose="020B0706030402020204" pitchFamily="34" charset="0"/>
                <a:cs typeface="Times New Roman" panose="02020603050405020304" pitchFamily="18" charset="0"/>
              </a:defRPr>
            </a:lvl1pPr>
          </a:lstStyle>
          <a:p>
            <a:r>
              <a:rPr lang="en-US" dirty="0"/>
              <a:t>DIVIDER - USE ONLY IF NEEDED TO DIFFERENTIATE BETWEEN DISTINCT SECTIONS; DO NOT REPEAT SLIDE TITLES</a:t>
            </a:r>
          </a:p>
        </p:txBody>
      </p:sp>
    </p:spTree>
    <p:extLst>
      <p:ext uri="{BB962C8B-B14F-4D97-AF65-F5344CB8AC3E}">
        <p14:creationId xmlns:p14="http://schemas.microsoft.com/office/powerpoint/2010/main" val="47027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Title, 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hasCustomPrompt="1"/>
          </p:nvPr>
        </p:nvSpPr>
        <p:spPr>
          <a:xfrm>
            <a:off x="628650" y="1031863"/>
            <a:ext cx="7886700" cy="5387410"/>
          </a:xfrm>
        </p:spPr>
        <p:txBody>
          <a:bodyPr>
            <a:noAutofit/>
          </a:bodyPr>
          <a:lstStyle>
            <a:lvl1pPr>
              <a:lnSpc>
                <a:spcPct val="100000"/>
              </a:lnSpc>
              <a:spcBef>
                <a:spcPts val="1200"/>
              </a:spcBef>
              <a:spcAft>
                <a:spcPts val="200"/>
              </a:spcAft>
              <a:defRPr sz="2400" baseline="0">
                <a:solidFill>
                  <a:schemeClr val="tx1"/>
                </a:solidFill>
                <a:latin typeface="Franklin Gothic Medium" panose="020B0603020102020204" pitchFamily="34" charset="0"/>
                <a:cs typeface="Arial" panose="020B0604020202020204" pitchFamily="34" charset="0"/>
              </a:defRPr>
            </a:lvl1pPr>
            <a:lvl2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2pPr>
            <a:lvl3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3pPr>
            <a:lvl4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4pPr>
            <a:lvl5pPr>
              <a:lnSpc>
                <a:spcPct val="100000"/>
              </a:lnSpc>
              <a:spcBef>
                <a:spcPts val="0"/>
              </a:spcBef>
              <a:spcAft>
                <a:spcPts val="200"/>
              </a:spcAft>
              <a:defRPr sz="2000">
                <a:solidFill>
                  <a:schemeClr val="tx1"/>
                </a:solidFill>
                <a:latin typeface="Franklin Gothic Medium" panose="020B0603020102020204" pitchFamily="34" charset="0"/>
                <a:cs typeface="Arial" panose="020B0604020202020204" pitchFamily="34" charset="0"/>
              </a:defRPr>
            </a:lvl5pPr>
          </a:lstStyle>
          <a:p>
            <a:r>
              <a:rPr lang="en-US" dirty="0"/>
              <a:t>First level bullet; 24pt text; 12pts above/2pts below</a:t>
            </a:r>
          </a:p>
          <a:p>
            <a:pPr lvl="1"/>
            <a:r>
              <a:rPr lang="en-US" dirty="0"/>
              <a:t>Second level bullet; 20pt text; 2pts above/2pts below</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209550"/>
            <a:ext cx="788670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8" name="Rectangle 7"/>
          <p:cNvSpPr/>
          <p:nvPr userDrawn="1"/>
        </p:nvSpPr>
        <p:spPr>
          <a:xfrm>
            <a:off x="0" y="-15477"/>
            <a:ext cx="9144000" cy="320277"/>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itle 1"/>
          <p:cNvSpPr>
            <a:spLocks noGrp="1"/>
          </p:cNvSpPr>
          <p:nvPr>
            <p:ph type="ctrTitle" hasCustomPrompt="1"/>
          </p:nvPr>
        </p:nvSpPr>
        <p:spPr>
          <a:xfrm>
            <a:off x="95250" y="-15477"/>
            <a:ext cx="8905875" cy="320277"/>
          </a:xfrm>
        </p:spPr>
        <p:txBody>
          <a:bodyPr anchor="ctr">
            <a:noAutofit/>
          </a:bodyPr>
          <a:lstStyle>
            <a:lvl1pPr algn="l">
              <a:defRPr sz="1400" i="0" baseline="0">
                <a:solidFill>
                  <a:schemeClr val="bg1"/>
                </a:solidFill>
                <a:latin typeface="Franklin Gothic Demi Cond" panose="020B0706030402020204" pitchFamily="34" charset="0"/>
                <a:cs typeface="Times New Roman" panose="02020603050405020304" pitchFamily="18" charset="0"/>
              </a:defRPr>
            </a:lvl1pPr>
          </a:lstStyle>
          <a:p>
            <a:r>
              <a:rPr lang="en-US" dirty="0"/>
              <a:t>DIVIDER - USE ONLY IF NEEDED TO DIFFERENTIATE BETWEEN DISTINCT SECTIONS; DO NOT REPEAT SLIDE TITLES</a:t>
            </a:r>
          </a:p>
        </p:txBody>
      </p:sp>
    </p:spTree>
    <p:extLst>
      <p:ext uri="{BB962C8B-B14F-4D97-AF65-F5344CB8AC3E}">
        <p14:creationId xmlns:p14="http://schemas.microsoft.com/office/powerpoint/2010/main" val="341315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Col-Title-Text">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664466"/>
            <a:ext cx="3840480" cy="4063234"/>
          </a:xfrm>
        </p:spPr>
        <p:txBody>
          <a:bodyPr>
            <a:noAutofit/>
          </a:bodyPr>
          <a:lstStyle>
            <a:lvl1pPr marL="0" indent="0">
              <a:lnSpc>
                <a:spcPct val="100000"/>
              </a:lnSpc>
              <a:spcBef>
                <a:spcPts val="1000"/>
              </a:spcBef>
              <a:buFontTx/>
              <a:buNone/>
              <a:defRPr sz="200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154113"/>
            <a:ext cx="3840480" cy="452437"/>
          </a:xfrm>
          <a:gradFill flip="none" rotWithShape="1">
            <a:gsLst>
              <a:gs pos="0">
                <a:srgbClr val="728F3B"/>
              </a:gs>
              <a:gs pos="100000">
                <a:schemeClr val="accent1"/>
              </a:gs>
            </a:gsLst>
            <a:lin ang="5400000" scaled="1"/>
            <a:tileRect/>
          </a:gra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154113"/>
            <a:ext cx="3840480" cy="452437"/>
          </a:xfrm>
          <a:gradFill>
            <a:gsLst>
              <a:gs pos="0">
                <a:srgbClr val="728F3B"/>
              </a:gs>
              <a:gs pos="100000">
                <a:schemeClr val="accent1"/>
              </a:gs>
            </a:gsLst>
            <a:lin ang="5400000" scaled="1"/>
          </a:gra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663700"/>
            <a:ext cx="3840163" cy="4063234"/>
          </a:xfrm>
        </p:spPr>
        <p:txBody>
          <a:bodyPr>
            <a:noAutofit/>
          </a:bodyPr>
          <a:lstStyle>
            <a:lvl1pPr marL="0" indent="0">
              <a:lnSpc>
                <a:spcPct val="100000"/>
              </a:lnSpc>
              <a:spcBef>
                <a:spcPts val="1000"/>
              </a:spcBef>
              <a:buFontTx/>
              <a:buNone/>
              <a:defRPr sz="2000" baseline="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187603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Col-Title-Text - No NC">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900184" y="6648569"/>
            <a:ext cx="2057400" cy="138112"/>
          </a:xfrm>
        </p:spPr>
        <p:txBody>
          <a:bodyPr/>
          <a:lstStyle>
            <a:lvl1pPr algn="r">
              <a:defRPr>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 Placeholder 10"/>
          <p:cNvSpPr>
            <a:spLocks noGrp="1"/>
          </p:cNvSpPr>
          <p:nvPr>
            <p:ph type="body" sz="quarter" idx="13" hasCustomPrompt="1"/>
          </p:nvPr>
        </p:nvSpPr>
        <p:spPr>
          <a:xfrm>
            <a:off x="628650" y="82550"/>
            <a:ext cx="7863840" cy="822325"/>
          </a:xfrm>
        </p:spPr>
        <p:txBody>
          <a:bodyPr anchor="b">
            <a:noAutofit/>
          </a:bodyPr>
          <a:lstStyle>
            <a:lvl1pPr marL="0" indent="0">
              <a:buNone/>
              <a:defRPr sz="3200" baseline="0">
                <a:solidFill>
                  <a:schemeClr val="accent3"/>
                </a:solidFill>
                <a:latin typeface="Franklin Gothic Demi Cond" panose="020B0706030402020204" pitchFamily="34" charset="0"/>
              </a:defRPr>
            </a:lvl1pPr>
            <a:lvl2pPr marL="342900" indent="0">
              <a:buNone/>
              <a:defRPr sz="3200">
                <a:latin typeface="Franklin Gothic Demi Cond" panose="020B0706030402020204" pitchFamily="34" charset="0"/>
              </a:defRPr>
            </a:lvl2pPr>
            <a:lvl3pPr marL="685800" indent="0">
              <a:buNone/>
              <a:defRPr sz="3200">
                <a:latin typeface="Franklin Gothic Demi Cond" panose="020B0706030402020204" pitchFamily="34" charset="0"/>
              </a:defRPr>
            </a:lvl3pPr>
            <a:lvl4pPr marL="1028700" indent="0">
              <a:buNone/>
              <a:defRPr sz="3200">
                <a:latin typeface="Franklin Gothic Demi Cond" panose="020B0706030402020204" pitchFamily="34" charset="0"/>
              </a:defRPr>
            </a:lvl4pPr>
            <a:lvl5pPr marL="1371600" indent="0">
              <a:buNone/>
              <a:defRPr sz="3200">
                <a:latin typeface="Franklin Gothic Demi Cond" panose="020B0706030402020204" pitchFamily="34" charset="0"/>
              </a:defRPr>
            </a:lvl5pPr>
          </a:lstStyle>
          <a:p>
            <a:pPr lvl="0"/>
            <a:r>
              <a:rPr lang="en-US" dirty="0"/>
              <a:t>Slide title, one line max, initial cap first word only</a:t>
            </a:r>
          </a:p>
        </p:txBody>
      </p:sp>
      <p:sp>
        <p:nvSpPr>
          <p:cNvPr id="9" name="Text Placeholder 8"/>
          <p:cNvSpPr>
            <a:spLocks noGrp="1"/>
          </p:cNvSpPr>
          <p:nvPr>
            <p:ph type="body" sz="quarter" idx="14" hasCustomPrompt="1"/>
          </p:nvPr>
        </p:nvSpPr>
        <p:spPr>
          <a:xfrm>
            <a:off x="4690872" y="1664466"/>
            <a:ext cx="3840480" cy="4663440"/>
          </a:xfrm>
        </p:spPr>
        <p:txBody>
          <a:bodyPr>
            <a:noAutofit/>
          </a:bodyPr>
          <a:lstStyle>
            <a:lvl1pPr marL="0" indent="0">
              <a:lnSpc>
                <a:spcPct val="100000"/>
              </a:lnSpc>
              <a:spcBef>
                <a:spcPts val="1000"/>
              </a:spcBef>
              <a:buFontTx/>
              <a:buNone/>
              <a:defRPr sz="200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tabLst/>
              <a:defRPr sz="2000">
                <a:latin typeface="Franklin Gothic Medium Cond" panose="020B0606030402020204" pitchFamily="34" charset="0"/>
              </a:defRPr>
            </a:lvl2pPr>
            <a:lvl3pPr marL="571500" indent="-174625">
              <a:lnSpc>
                <a:spcPct val="100000"/>
              </a:lnSpc>
              <a:spcBef>
                <a:spcPts val="0"/>
              </a:spcBef>
              <a:buFont typeface="Franklin Gothic Medium Cond" panose="020B0606030402020204" pitchFamily="34" charset="0"/>
              <a:buChar char="–"/>
              <a:defRPr sz="200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
        <p:nvSpPr>
          <p:cNvPr id="8" name="Text Placeholder 4"/>
          <p:cNvSpPr>
            <a:spLocks noGrp="1"/>
          </p:cNvSpPr>
          <p:nvPr>
            <p:ph type="body" sz="quarter" idx="16" hasCustomPrompt="1"/>
          </p:nvPr>
        </p:nvSpPr>
        <p:spPr>
          <a:xfrm>
            <a:off x="628650"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COLUMN ONE TITLE</a:t>
            </a:r>
          </a:p>
        </p:txBody>
      </p:sp>
      <p:sp>
        <p:nvSpPr>
          <p:cNvPr id="10" name="Text Placeholder 9"/>
          <p:cNvSpPr>
            <a:spLocks noGrp="1"/>
          </p:cNvSpPr>
          <p:nvPr>
            <p:ph type="body" sz="quarter" idx="17" hasCustomPrompt="1"/>
          </p:nvPr>
        </p:nvSpPr>
        <p:spPr>
          <a:xfrm>
            <a:off x="4683124" y="1154113"/>
            <a:ext cx="3840480" cy="452437"/>
          </a:xfrm>
          <a:solidFill>
            <a:srgbClr val="728F3B"/>
          </a:solidFill>
        </p:spPr>
        <p:txBody>
          <a:bodyPr anchor="ctr">
            <a:noAutofit/>
          </a:bodyPr>
          <a:lstStyle>
            <a:lvl1pPr marL="0" indent="0" algn="ctr">
              <a:lnSpc>
                <a:spcPct val="100000"/>
              </a:lnSpc>
              <a:spcBef>
                <a:spcPts val="0"/>
              </a:spcBef>
              <a:buNone/>
              <a:defRPr sz="2000" baseline="0">
                <a:solidFill>
                  <a:schemeClr val="bg1"/>
                </a:solidFill>
                <a:latin typeface="Franklin Gothic Demi Cond" panose="020B0706030402020204" pitchFamily="34" charset="0"/>
              </a:defRPr>
            </a:lvl1pPr>
            <a:lvl2pPr>
              <a:defRPr>
                <a:latin typeface="Franklin Gothic Demi Cond" panose="020B0706030402020204" pitchFamily="34" charset="0"/>
              </a:defRPr>
            </a:lvl2pPr>
            <a:lvl3pPr>
              <a:defRPr>
                <a:latin typeface="Franklin Gothic Demi Cond" panose="020B0706030402020204" pitchFamily="34" charset="0"/>
              </a:defRPr>
            </a:lvl3pPr>
            <a:lvl4pPr>
              <a:defRPr>
                <a:latin typeface="Franklin Gothic Demi Cond" panose="020B0706030402020204" pitchFamily="34" charset="0"/>
              </a:defRPr>
            </a:lvl4pPr>
            <a:lvl5pPr>
              <a:defRPr>
                <a:latin typeface="Franklin Gothic Demi Cond" panose="020B0706030402020204" pitchFamily="34" charset="0"/>
              </a:defRPr>
            </a:lvl5pPr>
          </a:lstStyle>
          <a:p>
            <a:pPr lvl="0"/>
            <a:r>
              <a:rPr lang="en-US" dirty="0"/>
              <a:t>COLUMN TWO TITLE</a:t>
            </a:r>
          </a:p>
        </p:txBody>
      </p:sp>
      <p:sp>
        <p:nvSpPr>
          <p:cNvPr id="4" name="Text Placeholder 3"/>
          <p:cNvSpPr>
            <a:spLocks noGrp="1"/>
          </p:cNvSpPr>
          <p:nvPr>
            <p:ph type="body" sz="quarter" idx="18" hasCustomPrompt="1"/>
          </p:nvPr>
        </p:nvSpPr>
        <p:spPr>
          <a:xfrm>
            <a:off x="628650" y="1663700"/>
            <a:ext cx="3840163" cy="4663440"/>
          </a:xfrm>
        </p:spPr>
        <p:txBody>
          <a:bodyPr>
            <a:noAutofit/>
          </a:bodyPr>
          <a:lstStyle>
            <a:lvl1pPr marL="0" indent="0">
              <a:lnSpc>
                <a:spcPct val="100000"/>
              </a:lnSpc>
              <a:spcBef>
                <a:spcPts val="1000"/>
              </a:spcBef>
              <a:buFontTx/>
              <a:buNone/>
              <a:defRPr sz="2000" baseline="0">
                <a:latin typeface="Franklin Gothic Medium Cond" panose="020B0606030402020204" pitchFamily="34" charset="0"/>
              </a:defRPr>
            </a:lvl1pPr>
            <a:lvl2pPr marL="285750" indent="-171450">
              <a:lnSpc>
                <a:spcPct val="100000"/>
              </a:lnSpc>
              <a:spcBef>
                <a:spcPts val="0"/>
              </a:spcBef>
              <a:buFont typeface="Arial" panose="020B0604020202020204" pitchFamily="34" charset="0"/>
              <a:buChar char="•"/>
              <a:defRPr sz="2000" baseline="0">
                <a:latin typeface="Franklin Gothic Medium Cond" panose="020B0606030402020204" pitchFamily="34" charset="0"/>
              </a:defRPr>
            </a:lvl2pPr>
            <a:lvl3pPr marL="571500" indent="-174625">
              <a:lnSpc>
                <a:spcPct val="100000"/>
              </a:lnSpc>
              <a:spcBef>
                <a:spcPts val="0"/>
              </a:spcBef>
              <a:buFont typeface="Franklin Gothic Medium" panose="020B0603020102020204" pitchFamily="34" charset="0"/>
              <a:buChar char="–"/>
              <a:defRPr sz="2000" baseline="0">
                <a:latin typeface="Franklin Gothic Medium Cond" panose="020B0606030402020204" pitchFamily="34" charset="0"/>
              </a:defRPr>
            </a:lvl3pPr>
          </a:lstStyle>
          <a:p>
            <a:pPr lvl="0"/>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283847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63840" cy="8229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257619"/>
            <a:ext cx="786384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27272" y="6356351"/>
            <a:ext cx="1588077" cy="365125"/>
          </a:xfrm>
          <a:prstGeom prst="rect">
            <a:avLst/>
          </a:prstGeom>
        </p:spPr>
        <p:txBody>
          <a:bodyPr vert="horz" lIns="91440" tIns="45720" rIns="91440" bIns="45720" rtlCol="0" anchor="ctr"/>
          <a:lstStyle>
            <a:lvl1pPr algn="r">
              <a:defRPr sz="1000">
                <a:solidFill>
                  <a:schemeClr val="tx1">
                    <a:tint val="75000"/>
                  </a:schemeClr>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 id="2147483685" r:id="rId4"/>
    <p:sldLayoutId id="2147483686" r:id="rId5"/>
    <p:sldLayoutId id="2147483698" r:id="rId6"/>
    <p:sldLayoutId id="2147483701" r:id="rId7"/>
    <p:sldLayoutId id="2147483696" r:id="rId8"/>
    <p:sldLayoutId id="2147483703" r:id="rId9"/>
    <p:sldLayoutId id="2147483702" r:id="rId10"/>
    <p:sldLayoutId id="2147483710" r:id="rId11"/>
    <p:sldLayoutId id="2147483695" r:id="rId12"/>
    <p:sldLayoutId id="2147483699" r:id="rId13"/>
    <p:sldLayoutId id="2147483697" r:id="rId14"/>
    <p:sldLayoutId id="2147483700" r:id="rId15"/>
    <p:sldLayoutId id="2147483709" r:id="rId16"/>
    <p:sldLayoutId id="2147483677" r:id="rId17"/>
    <p:sldLayoutId id="2147483708" r:id="rId18"/>
    <p:sldLayoutId id="2147483704" r:id="rId19"/>
    <p:sldLayoutId id="2147483705" r:id="rId20"/>
    <p:sldLayoutId id="2147483707" r:id="rId21"/>
    <p:sldLayoutId id="2147483706" r:id="rId22"/>
  </p:sldLayoutIdLst>
  <p:hf hdr="0" dt="0"/>
  <p:txStyles>
    <p:titleStyle>
      <a:lvl1pPr algn="l" defTabSz="685800" rtl="0" eaLnBrk="1" latinLnBrk="0" hangingPunct="1">
        <a:lnSpc>
          <a:spcPct val="100000"/>
        </a:lnSpc>
        <a:spcBef>
          <a:spcPct val="0"/>
        </a:spcBef>
        <a:buNone/>
        <a:defRPr sz="3200" kern="1200">
          <a:solidFill>
            <a:schemeClr val="tx1"/>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514350" indent="-171450" algn="l" defTabSz="685800" rtl="0" eaLnBrk="1" latinLnBrk="0" hangingPunct="1">
        <a:lnSpc>
          <a:spcPct val="90000"/>
        </a:lnSpc>
        <a:spcBef>
          <a:spcPts val="375"/>
        </a:spcBef>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mn-cs"/>
        </a:defRPr>
      </a:lvl2pPr>
      <a:lvl3pPr marL="803275" indent="-117475"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Franklin Gothic Medium" panose="020B0603020102020204" pitchFamily="34" charset="0"/>
        <a:buChar char="–"/>
        <a:defRPr sz="2000" kern="1200">
          <a:solidFill>
            <a:schemeClr val="tx1"/>
          </a:solidFill>
          <a:latin typeface="Franklin Gothic Medium" panose="020B0603020102020204" pitchFamily="34" charset="0"/>
          <a:ea typeface="+mn-ea"/>
          <a:cs typeface="+mn-cs"/>
        </a:defRPr>
      </a:lvl4pPr>
      <a:lvl5pPr marL="1487488" indent="-115888"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64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257300"/>
            <a:ext cx="78644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927850" y="6356350"/>
            <a:ext cx="15875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Franklin Gothic Demi Cond" panose="020B0706030402020204" pitchFamily="34" charset="0"/>
                <a:cs typeface="+mn-cs"/>
              </a:defRPr>
            </a:lvl1pPr>
          </a:lstStyle>
          <a:p>
            <a:pPr>
              <a:defRPr/>
            </a:pPr>
            <a:fld id="{673BC6CF-2590-4B73-B154-21584947AD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31051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6" r:id="rId24"/>
  </p:sldLayoutIdLst>
  <p:hf hdr="0" dt="0"/>
  <p:txStyles>
    <p:titleStyle>
      <a:lvl1pPr algn="l" defTabSz="685800" rtl="0" fontAlgn="base">
        <a:spcBef>
          <a:spcPct val="0"/>
        </a:spcBef>
        <a:spcAft>
          <a:spcPct val="0"/>
        </a:spcAft>
        <a:defRPr sz="3200" kern="1200">
          <a:solidFill>
            <a:schemeClr val="tx1"/>
          </a:solidFill>
          <a:latin typeface="Franklin Gothic Demi Cond" panose="020B0706030402020204" pitchFamily="34" charset="0"/>
          <a:ea typeface="+mj-ea"/>
          <a:cs typeface="+mj-cs"/>
        </a:defRPr>
      </a:lvl1pPr>
      <a:lvl2pPr algn="l" defTabSz="685800" rtl="0" fontAlgn="base">
        <a:spcBef>
          <a:spcPct val="0"/>
        </a:spcBef>
        <a:spcAft>
          <a:spcPct val="0"/>
        </a:spcAft>
        <a:defRPr sz="3200">
          <a:solidFill>
            <a:schemeClr val="tx1"/>
          </a:solidFill>
          <a:latin typeface="Franklin Gothic Demi Cond" pitchFamily="34" charset="0"/>
        </a:defRPr>
      </a:lvl2pPr>
      <a:lvl3pPr algn="l" defTabSz="685800" rtl="0" fontAlgn="base">
        <a:spcBef>
          <a:spcPct val="0"/>
        </a:spcBef>
        <a:spcAft>
          <a:spcPct val="0"/>
        </a:spcAft>
        <a:defRPr sz="3200">
          <a:solidFill>
            <a:schemeClr val="tx1"/>
          </a:solidFill>
          <a:latin typeface="Franklin Gothic Demi Cond" pitchFamily="34" charset="0"/>
        </a:defRPr>
      </a:lvl3pPr>
      <a:lvl4pPr algn="l" defTabSz="685800" rtl="0" fontAlgn="base">
        <a:spcBef>
          <a:spcPct val="0"/>
        </a:spcBef>
        <a:spcAft>
          <a:spcPct val="0"/>
        </a:spcAft>
        <a:defRPr sz="3200">
          <a:solidFill>
            <a:schemeClr val="tx1"/>
          </a:solidFill>
          <a:latin typeface="Franklin Gothic Demi Cond" pitchFamily="34" charset="0"/>
        </a:defRPr>
      </a:lvl4pPr>
      <a:lvl5pPr algn="l" defTabSz="685800" rtl="0" fontAlgn="base">
        <a:spcBef>
          <a:spcPct val="0"/>
        </a:spcBef>
        <a:spcAft>
          <a:spcPct val="0"/>
        </a:spcAft>
        <a:defRPr sz="3200">
          <a:solidFill>
            <a:schemeClr val="tx1"/>
          </a:solidFill>
          <a:latin typeface="Franklin Gothic Demi Cond" pitchFamily="34" charset="0"/>
        </a:defRPr>
      </a:lvl5pPr>
      <a:lvl6pPr marL="457200" algn="l" defTabSz="685800" rtl="0" fontAlgn="base">
        <a:spcBef>
          <a:spcPct val="0"/>
        </a:spcBef>
        <a:spcAft>
          <a:spcPct val="0"/>
        </a:spcAft>
        <a:defRPr sz="3200">
          <a:solidFill>
            <a:schemeClr val="tx1"/>
          </a:solidFill>
          <a:latin typeface="Franklin Gothic Demi Cond" pitchFamily="34" charset="0"/>
        </a:defRPr>
      </a:lvl6pPr>
      <a:lvl7pPr marL="914400" algn="l" defTabSz="685800" rtl="0" fontAlgn="base">
        <a:spcBef>
          <a:spcPct val="0"/>
        </a:spcBef>
        <a:spcAft>
          <a:spcPct val="0"/>
        </a:spcAft>
        <a:defRPr sz="3200">
          <a:solidFill>
            <a:schemeClr val="tx1"/>
          </a:solidFill>
          <a:latin typeface="Franklin Gothic Demi Cond" pitchFamily="34" charset="0"/>
        </a:defRPr>
      </a:lvl7pPr>
      <a:lvl8pPr marL="1371600" algn="l" defTabSz="685800" rtl="0" fontAlgn="base">
        <a:spcBef>
          <a:spcPct val="0"/>
        </a:spcBef>
        <a:spcAft>
          <a:spcPct val="0"/>
        </a:spcAft>
        <a:defRPr sz="3200">
          <a:solidFill>
            <a:schemeClr val="tx1"/>
          </a:solidFill>
          <a:latin typeface="Franklin Gothic Demi Cond" pitchFamily="34" charset="0"/>
        </a:defRPr>
      </a:lvl8pPr>
      <a:lvl9pPr marL="1828800" algn="l" defTabSz="685800" rtl="0" fontAlgn="base">
        <a:spcBef>
          <a:spcPct val="0"/>
        </a:spcBef>
        <a:spcAft>
          <a:spcPct val="0"/>
        </a:spcAft>
        <a:defRPr sz="3200">
          <a:solidFill>
            <a:schemeClr val="tx1"/>
          </a:solidFill>
          <a:latin typeface="Franklin Gothic Demi Cond"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400" kern="1200">
          <a:solidFill>
            <a:schemeClr val="tx1"/>
          </a:solidFill>
          <a:latin typeface="Franklin Gothic Medium" panose="020B0603020102020204" pitchFamily="34" charset="0"/>
          <a:ea typeface="+mn-ea"/>
          <a:cs typeface="+mn-cs"/>
        </a:defRPr>
      </a:lvl1pPr>
      <a:lvl2pPr marL="514350" indent="-171450" algn="l" defTabSz="685800" rtl="0" fontAlgn="base">
        <a:lnSpc>
          <a:spcPct val="90000"/>
        </a:lnSpc>
        <a:spcBef>
          <a:spcPts val="375"/>
        </a:spcBef>
        <a:spcAft>
          <a:spcPct val="0"/>
        </a:spcAft>
        <a:buFont typeface="Franklin Gothic Medium" pitchFamily="34" charset="0"/>
        <a:buChar char="–"/>
        <a:defRPr sz="2000" kern="1200">
          <a:solidFill>
            <a:schemeClr val="tx1"/>
          </a:solidFill>
          <a:latin typeface="Franklin Gothic Medium" panose="020B0603020102020204" pitchFamily="34" charset="0"/>
          <a:ea typeface="+mn-ea"/>
          <a:cs typeface="+mn-cs"/>
        </a:defRPr>
      </a:lvl2pPr>
      <a:lvl3pPr marL="803275" indent="-117475" algn="l" defTabSz="685800" rtl="0" fontAlgn="base">
        <a:lnSpc>
          <a:spcPct val="90000"/>
        </a:lnSpc>
        <a:spcBef>
          <a:spcPts val="375"/>
        </a:spcBef>
        <a:spcAft>
          <a:spcPct val="0"/>
        </a:spcAft>
        <a:buFont typeface="Arial"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fontAlgn="base">
        <a:lnSpc>
          <a:spcPct val="90000"/>
        </a:lnSpc>
        <a:spcBef>
          <a:spcPts val="375"/>
        </a:spcBef>
        <a:spcAft>
          <a:spcPct val="0"/>
        </a:spcAft>
        <a:buFont typeface="Franklin Gothic Medium" pitchFamily="34" charset="0"/>
        <a:buChar char="–"/>
        <a:defRPr sz="2000" kern="1200">
          <a:solidFill>
            <a:schemeClr val="tx1"/>
          </a:solidFill>
          <a:latin typeface="Franklin Gothic Medium" panose="020B0603020102020204" pitchFamily="34" charset="0"/>
          <a:ea typeface="+mn-ea"/>
          <a:cs typeface="+mn-cs"/>
        </a:defRPr>
      </a:lvl4pPr>
      <a:lvl5pPr marL="1487488" indent="-115888" algn="l" defTabSz="685800" rtl="0" fontAlgn="base">
        <a:lnSpc>
          <a:spcPct val="90000"/>
        </a:lnSpc>
        <a:spcBef>
          <a:spcPts val="375"/>
        </a:spcBef>
        <a:spcAft>
          <a:spcPct val="0"/>
        </a:spcAft>
        <a:buFont typeface="Arial" charset="0"/>
        <a:buChar char="•"/>
        <a:defRPr sz="20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hyperlink" Target="http://www.doc.state.nc.us/dop/index.htm" TargetMode="External"/><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nccwta.org/index.php?/Knowledgebase/List"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3312" y="2472266"/>
            <a:ext cx="7823472" cy="2082372"/>
          </a:xfrm>
        </p:spPr>
        <p:txBody>
          <a:bodyPr>
            <a:noAutofit/>
          </a:bodyPr>
          <a:lstStyle/>
          <a:p>
            <a:pPr algn="ctr"/>
            <a:r>
              <a:rPr lang="en-US" sz="2000" dirty="0"/>
              <a:t>DHHS | DSS |North Carolina Child Welfare Section</a:t>
            </a:r>
            <a:r>
              <a:rPr lang="en-US" sz="2400" dirty="0"/>
              <a:t/>
            </a:r>
            <a:br>
              <a:rPr lang="en-US" sz="2400" dirty="0"/>
            </a:br>
            <a:r>
              <a:rPr lang="en-US" sz="2000" dirty="0"/>
              <a:t/>
            </a:r>
            <a:br>
              <a:rPr lang="en-US" sz="2000" dirty="0"/>
            </a:br>
            <a:r>
              <a:rPr lang="en-US" sz="3200" b="1" dirty="0"/>
              <a:t>PIP 1.1 - NC CW Manual</a:t>
            </a:r>
            <a:br>
              <a:rPr lang="en-US" sz="3200" b="1" dirty="0"/>
            </a:br>
            <a:r>
              <a:rPr lang="en-US" sz="3200" b="1" dirty="0"/>
              <a:t>Presentation to Children’s Services</a:t>
            </a:r>
            <a:r>
              <a:rPr lang="en-US" b="1" dirty="0"/>
              <a:t/>
            </a:r>
            <a:br>
              <a:rPr lang="en-US" b="1" dirty="0"/>
            </a:br>
            <a:endParaRPr lang="en-US" b="1" dirty="0"/>
          </a:p>
        </p:txBody>
      </p:sp>
      <p:sp>
        <p:nvSpPr>
          <p:cNvPr id="3" name="Subtitle 2"/>
          <p:cNvSpPr>
            <a:spLocks noGrp="1"/>
          </p:cNvSpPr>
          <p:nvPr>
            <p:ph type="subTitle" idx="1"/>
          </p:nvPr>
        </p:nvSpPr>
        <p:spPr>
          <a:xfrm>
            <a:off x="3150678" y="2726041"/>
            <a:ext cx="5993322" cy="1838944"/>
          </a:xfrm>
        </p:spPr>
        <p:txBody>
          <a:bodyPr>
            <a:noAutofit/>
          </a:bodyPr>
          <a:lstStyle/>
          <a:p>
            <a:r>
              <a:rPr lang="en-US" sz="1800" dirty="0"/>
              <a:t>November 2017</a:t>
            </a:r>
          </a:p>
        </p:txBody>
      </p:sp>
    </p:spTree>
    <p:extLst>
      <p:ext uri="{BB962C8B-B14F-4D97-AF65-F5344CB8AC3E}">
        <p14:creationId xmlns:p14="http://schemas.microsoft.com/office/powerpoint/2010/main" val="205165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7"/>
            <a:ext cx="7886700" cy="759989"/>
          </a:xfrm>
        </p:spPr>
        <p:txBody>
          <a:bodyPr>
            <a:normAutofit/>
          </a:bodyPr>
          <a:lstStyle/>
          <a:p>
            <a:r>
              <a:rPr lang="en-US" sz="4000" b="1" i="0" dirty="0">
                <a:solidFill>
                  <a:srgbClr val="005EA4"/>
                </a:solidFill>
                <a:latin typeface="Calibri" panose="020F0502020204030204" pitchFamily="34" charset="0"/>
              </a:rPr>
              <a:t>Organization &amp; Format Changes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4905049"/>
              </p:ext>
            </p:extLst>
          </p:nvPr>
        </p:nvGraphicFramePr>
        <p:xfrm>
          <a:off x="628650" y="1428635"/>
          <a:ext cx="7886699" cy="3847241"/>
        </p:xfrm>
        <a:graphic>
          <a:graphicData uri="http://schemas.openxmlformats.org/drawingml/2006/table">
            <a:tbl>
              <a:tblPr firstRow="1" firstCol="1" bandRow="1">
                <a:tableStyleId>{5C22544A-7EE6-4342-B048-85BDC9FD1C3A}</a:tableStyleId>
              </a:tblPr>
              <a:tblGrid>
                <a:gridCol w="4023456">
                  <a:extLst>
                    <a:ext uri="{9D8B030D-6E8A-4147-A177-3AD203B41FA5}">
                      <a16:colId xmlns="" xmlns:a16="http://schemas.microsoft.com/office/drawing/2014/main" val="3294258746"/>
                    </a:ext>
                  </a:extLst>
                </a:gridCol>
                <a:gridCol w="3863243">
                  <a:extLst>
                    <a:ext uri="{9D8B030D-6E8A-4147-A177-3AD203B41FA5}">
                      <a16:colId xmlns="" xmlns:a16="http://schemas.microsoft.com/office/drawing/2014/main" val="1605856727"/>
                    </a:ext>
                  </a:extLst>
                </a:gridCol>
              </a:tblGrid>
              <a:tr h="324515">
                <a:tc>
                  <a:txBody>
                    <a:bodyPr/>
                    <a:lstStyle/>
                    <a:p>
                      <a:pPr marL="0" marR="0">
                        <a:lnSpc>
                          <a:spcPct val="107000"/>
                        </a:lnSpc>
                        <a:spcBef>
                          <a:spcPts val="0"/>
                        </a:spcBef>
                        <a:spcAft>
                          <a:spcPts val="0"/>
                        </a:spcAft>
                      </a:pPr>
                      <a:r>
                        <a:rPr lang="en-US" sz="1200" dirty="0">
                          <a:solidFill>
                            <a:schemeClr val="tx1"/>
                          </a:solidFill>
                          <a:effectLst/>
                        </a:rPr>
                        <a:t> PROTOCOL</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94" marR="65294" marT="0" marB="0">
                    <a:noFill/>
                  </a:tcPr>
                </a:tc>
                <a:tc>
                  <a:txBody>
                    <a:bodyPr/>
                    <a:lstStyle/>
                    <a:p>
                      <a:pPr marL="0" marR="0">
                        <a:lnSpc>
                          <a:spcPct val="107000"/>
                        </a:lnSpc>
                        <a:spcBef>
                          <a:spcPts val="0"/>
                        </a:spcBef>
                        <a:spcAft>
                          <a:spcPts val="0"/>
                        </a:spcAft>
                      </a:pPr>
                      <a:r>
                        <a:rPr lang="en-US" sz="1200" dirty="0">
                          <a:solidFill>
                            <a:schemeClr val="tx1"/>
                          </a:solidFill>
                          <a:effectLst/>
                          <a:latin typeface="+mn-lt"/>
                          <a:ea typeface="+mn-ea"/>
                          <a:cs typeface="+mn-cs"/>
                        </a:rPr>
                        <a:t>GUIDANCE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94" marR="65294" marT="0" marB="0">
                    <a:noFill/>
                  </a:tcPr>
                </a:tc>
                <a:extLst>
                  <a:ext uri="{0D108BD9-81ED-4DB2-BD59-A6C34878D82A}">
                    <a16:rowId xmlns="" xmlns:a16="http://schemas.microsoft.com/office/drawing/2014/main" val="3281406756"/>
                  </a:ext>
                </a:extLst>
              </a:tr>
              <a:tr h="2595144">
                <a:tc>
                  <a:txBody>
                    <a:bodyPr/>
                    <a:lstStyle/>
                    <a:p>
                      <a:pPr marL="0" marR="0">
                        <a:lnSpc>
                          <a:spcPct val="107000"/>
                        </a:lnSpc>
                        <a:spcBef>
                          <a:spcPts val="0"/>
                        </a:spcBef>
                        <a:spcAft>
                          <a:spcPts val="0"/>
                        </a:spcAft>
                      </a:pPr>
                      <a:r>
                        <a:rPr lang="en-US" sz="1200" dirty="0">
                          <a:solidFill>
                            <a:schemeClr val="tx1"/>
                          </a:solidFill>
                          <a:effectLst/>
                        </a:rPr>
                        <a:t>INITIAL FAMILY/CHILD CONTACT</a:t>
                      </a:r>
                    </a:p>
                    <a:p>
                      <a:pPr marL="0" marR="0">
                        <a:lnSpc>
                          <a:spcPct val="107000"/>
                        </a:lnSpc>
                        <a:spcBef>
                          <a:spcPts val="0"/>
                        </a:spcBef>
                        <a:spcAft>
                          <a:spcPts val="0"/>
                        </a:spcAft>
                      </a:pPr>
                      <a:r>
                        <a:rPr lang="en-US" sz="1200" dirty="0">
                          <a:solidFill>
                            <a:schemeClr val="tx1"/>
                          </a:solidFill>
                          <a:effectLst/>
                        </a:rPr>
                        <a:t>Within seven days of case decision (Substantiation or a finding of Services Needed for any report of abuse, neglect, and/or dependency), face to face contact with the family by a county child welfare worker must occur.  This contact:</a:t>
                      </a:r>
                    </a:p>
                    <a:p>
                      <a:pPr marL="342900" marR="0" lvl="0" indent="-342900">
                        <a:lnSpc>
                          <a:spcPct val="107000"/>
                        </a:lnSpc>
                        <a:spcBef>
                          <a:spcPts val="0"/>
                        </a:spcBef>
                        <a:spcAft>
                          <a:spcPts val="0"/>
                        </a:spcAft>
                        <a:buSzPts val="1100"/>
                        <a:buFont typeface="Symbol" panose="05050102010706020507" pitchFamily="18" charset="2"/>
                        <a:buChar char=""/>
                      </a:pPr>
                      <a:r>
                        <a:rPr lang="en-US" sz="1200" dirty="0">
                          <a:solidFill>
                            <a:schemeClr val="tx1"/>
                          </a:solidFill>
                          <a:effectLst/>
                        </a:rPr>
                        <a:t>Begins the transition from the CPS Assessment to CPS In-Home Services; </a:t>
                      </a:r>
                    </a:p>
                    <a:p>
                      <a:pPr marL="342900" marR="0" lvl="0" indent="-342900">
                        <a:lnSpc>
                          <a:spcPct val="107000"/>
                        </a:lnSpc>
                        <a:spcBef>
                          <a:spcPts val="0"/>
                        </a:spcBef>
                        <a:spcAft>
                          <a:spcPts val="0"/>
                        </a:spcAft>
                        <a:buSzPts val="1100"/>
                        <a:buFont typeface="Symbol" panose="05050102010706020507" pitchFamily="18" charset="2"/>
                        <a:buChar char=""/>
                      </a:pPr>
                      <a:r>
                        <a:rPr lang="en-US" sz="1200" dirty="0">
                          <a:solidFill>
                            <a:schemeClr val="tx1"/>
                          </a:solidFill>
                          <a:effectLst/>
                        </a:rPr>
                        <a:t>Informs the parent(s) or caretaker(s) of the reason and purpose for In-Home Services;</a:t>
                      </a:r>
                    </a:p>
                    <a:p>
                      <a:pPr marL="342900" marR="0" lvl="0" indent="-342900">
                        <a:lnSpc>
                          <a:spcPct val="107000"/>
                        </a:lnSpc>
                        <a:spcBef>
                          <a:spcPts val="0"/>
                        </a:spcBef>
                        <a:spcAft>
                          <a:spcPts val="0"/>
                        </a:spcAft>
                        <a:buSzPts val="1100"/>
                        <a:buFont typeface="Symbol" panose="05050102010706020507" pitchFamily="18" charset="2"/>
                        <a:buChar char=""/>
                      </a:pPr>
                      <a:r>
                        <a:rPr lang="en-US" sz="1200" dirty="0">
                          <a:solidFill>
                            <a:schemeClr val="tx1"/>
                          </a:solidFill>
                          <a:effectLst/>
                        </a:rPr>
                        <a:t>Discusses all safety and risk concerns and the current safety plan (TSPA); and</a:t>
                      </a:r>
                    </a:p>
                    <a:p>
                      <a:pPr marL="342900" marR="0" lvl="0" indent="-342900">
                        <a:lnSpc>
                          <a:spcPct val="107000"/>
                        </a:lnSpc>
                        <a:spcBef>
                          <a:spcPts val="0"/>
                        </a:spcBef>
                        <a:spcAft>
                          <a:spcPts val="0"/>
                        </a:spcAft>
                        <a:buSzPts val="1100"/>
                        <a:buFont typeface="Symbol" panose="05050102010706020507" pitchFamily="18" charset="2"/>
                        <a:buChar char=""/>
                      </a:pPr>
                      <a:r>
                        <a:rPr lang="en-US" sz="1200" spc="-35" dirty="0">
                          <a:solidFill>
                            <a:schemeClr val="tx1"/>
                          </a:solidFill>
                          <a:effectLst/>
                        </a:rPr>
                        <a:t>Includes </a:t>
                      </a:r>
                      <a:r>
                        <a:rPr lang="en-US" sz="1200" spc="-5" dirty="0">
                          <a:solidFill>
                            <a:schemeClr val="tx1"/>
                          </a:solidFill>
                          <a:effectLst/>
                        </a:rPr>
                        <a:t>discussion</a:t>
                      </a:r>
                      <a:r>
                        <a:rPr lang="en-US" sz="1200" spc="-30" dirty="0">
                          <a:solidFill>
                            <a:schemeClr val="tx1"/>
                          </a:solidFill>
                          <a:effectLst/>
                        </a:rPr>
                        <a:t> about the </a:t>
                      </a:r>
                      <a:r>
                        <a:rPr lang="en-US" sz="1200" dirty="0">
                          <a:solidFill>
                            <a:schemeClr val="tx1"/>
                          </a:solidFill>
                          <a:effectLst/>
                        </a:rPr>
                        <a:t>development of the In-Home Family Services Agreement within 30 days of the case decision.</a:t>
                      </a:r>
                    </a:p>
                    <a:p>
                      <a:pPr marL="0" marR="0">
                        <a:lnSpc>
                          <a:spcPct val="107000"/>
                        </a:lnSpc>
                        <a:spcBef>
                          <a:spcPts val="0"/>
                        </a:spcBef>
                        <a:spcAft>
                          <a:spcPts val="0"/>
                        </a:spcAft>
                      </a:pPr>
                      <a:r>
                        <a:rPr lang="en-US" sz="1200" dirty="0">
                          <a:solidFill>
                            <a:schemeClr val="tx1"/>
                          </a:solidFill>
                          <a:effectLst/>
                        </a:rPr>
                        <a:t>Documentation of the </a:t>
                      </a:r>
                      <a:r>
                        <a:rPr lang="en-US" sz="1200" u="sng" baseline="0" dirty="0">
                          <a:solidFill>
                            <a:srgbClr val="0070C0"/>
                          </a:solidFill>
                          <a:effectLst/>
                        </a:rPr>
                        <a:t>diligent efforts </a:t>
                      </a:r>
                      <a:r>
                        <a:rPr lang="en-US" sz="1200" dirty="0">
                          <a:solidFill>
                            <a:schemeClr val="tx1"/>
                          </a:solidFill>
                          <a:effectLst/>
                        </a:rPr>
                        <a:t>made and/or rationale for the delay are required if this 7-day contact does not occur.</a:t>
                      </a:r>
                    </a:p>
                  </a:txBody>
                  <a:tcPr marL="65294" marR="65294" marT="0" marB="0">
                    <a:noFill/>
                  </a:tcPr>
                </a:tc>
                <a:tc>
                  <a:txBody>
                    <a:bodyPr/>
                    <a:lstStyle/>
                    <a:p>
                      <a:pPr marL="0" marR="0">
                        <a:lnSpc>
                          <a:spcPct val="107000"/>
                        </a:lnSpc>
                        <a:spcBef>
                          <a:spcPts val="0"/>
                        </a:spcBef>
                        <a:spcAft>
                          <a:spcPts val="0"/>
                        </a:spcAft>
                      </a:pPr>
                      <a:r>
                        <a:rPr lang="en-US" sz="1200" b="1" cap="all" dirty="0">
                          <a:solidFill>
                            <a:schemeClr val="tx1"/>
                          </a:solidFill>
                          <a:effectLst/>
                        </a:rPr>
                        <a:t>Initial Family/Child Contact</a:t>
                      </a:r>
                      <a:endParaRPr lang="en-US" sz="1200" b="1" dirty="0">
                        <a:solidFill>
                          <a:schemeClr val="tx1"/>
                        </a:solidFill>
                        <a:effectLst/>
                      </a:endParaRPr>
                    </a:p>
                    <a:p>
                      <a:pPr marL="0" marR="0">
                        <a:lnSpc>
                          <a:spcPct val="107000"/>
                        </a:lnSpc>
                        <a:spcBef>
                          <a:spcPts val="0"/>
                        </a:spcBef>
                        <a:spcAft>
                          <a:spcPts val="0"/>
                        </a:spcAft>
                      </a:pPr>
                      <a:r>
                        <a:rPr lang="en-US" sz="1200" b="1" dirty="0">
                          <a:solidFill>
                            <a:schemeClr val="tx1"/>
                          </a:solidFill>
                          <a:effectLst/>
                        </a:rPr>
                        <a:t>The initial 7-day face-to-face contact with the family should be completed by the In-Home Services social worker and should also include the CPS assessment worker.  </a:t>
                      </a:r>
                    </a:p>
                    <a:p>
                      <a:pPr marL="0" marR="0">
                        <a:lnSpc>
                          <a:spcPct val="107000"/>
                        </a:lnSpc>
                        <a:spcBef>
                          <a:spcPts val="0"/>
                        </a:spcBef>
                        <a:spcAft>
                          <a:spcPts val="0"/>
                        </a:spcAft>
                      </a:pPr>
                      <a:r>
                        <a:rPr lang="en-US" sz="1200" b="1" dirty="0">
                          <a:solidFill>
                            <a:schemeClr val="tx1"/>
                          </a:solidFill>
                          <a:effectLst/>
                        </a:rPr>
                        <a:t> </a:t>
                      </a:r>
                    </a:p>
                    <a:p>
                      <a:pPr marL="0" marR="0">
                        <a:lnSpc>
                          <a:spcPct val="107000"/>
                        </a:lnSpc>
                        <a:spcBef>
                          <a:spcPts val="0"/>
                        </a:spcBef>
                        <a:spcAft>
                          <a:spcPts val="0"/>
                        </a:spcAft>
                      </a:pPr>
                      <a:r>
                        <a:rPr lang="en-US" sz="1200" b="1" dirty="0">
                          <a:solidFill>
                            <a:schemeClr val="tx1"/>
                          </a:solidFill>
                          <a:effectLst/>
                        </a:rPr>
                        <a:t>The 7-day contact should occur in the family home and include all members of the family.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94" marR="65294" marT="0" marB="0">
                    <a:noFill/>
                  </a:tcPr>
                </a:tc>
                <a:extLst>
                  <a:ext uri="{0D108BD9-81ED-4DB2-BD59-A6C34878D82A}">
                    <a16:rowId xmlns="" xmlns:a16="http://schemas.microsoft.com/office/drawing/2014/main" val="2605400213"/>
                  </a:ext>
                </a:extLst>
              </a:tr>
            </a:tbl>
          </a:graphicData>
        </a:graphic>
      </p:graphicFrame>
      <p:sp>
        <p:nvSpPr>
          <p:cNvPr id="4" name="Slide Number Placeholder 3"/>
          <p:cNvSpPr>
            <a:spLocks noGrp="1"/>
          </p:cNvSpPr>
          <p:nvPr>
            <p:ph type="sldNum" sz="quarter" idx="10"/>
          </p:nvPr>
        </p:nvSpPr>
        <p:spPr/>
        <p:txBody>
          <a:bodyPr/>
          <a:lstStyle/>
          <a:p>
            <a:pPr>
              <a:defRPr/>
            </a:pPr>
            <a:fld id="{1E9C3498-FA31-45B5-A7E6-A3906FA4B983}" type="slidenum">
              <a:rPr lang="en-US" smtClean="0">
                <a:solidFill>
                  <a:srgbClr val="1F497D"/>
                </a:solidFill>
              </a:rPr>
              <a:pPr>
                <a:defRPr/>
              </a:pPr>
              <a:t>10</a:t>
            </a:fld>
            <a:endParaRPr lang="en-US" dirty="0">
              <a:solidFill>
                <a:srgbClr val="1F497D"/>
              </a:solidFill>
            </a:endParaRPr>
          </a:p>
        </p:txBody>
      </p:sp>
      <p:sp>
        <p:nvSpPr>
          <p:cNvPr id="6" name="Title 1"/>
          <p:cNvSpPr txBox="1">
            <a:spLocks/>
          </p:cNvSpPr>
          <p:nvPr/>
        </p:nvSpPr>
        <p:spPr bwMode="auto">
          <a:xfrm>
            <a:off x="628650" y="371758"/>
            <a:ext cx="4391220" cy="10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defTabSz="685800" rtl="0" fontAlgn="base">
              <a:spcBef>
                <a:spcPct val="0"/>
              </a:spcBef>
              <a:spcAft>
                <a:spcPct val="0"/>
              </a:spcAft>
              <a:defRPr sz="2800" i="1" kern="1200">
                <a:solidFill>
                  <a:srgbClr val="288DC2"/>
                </a:solidFill>
                <a:latin typeface="Times New Roman" panose="02020603050405020304" pitchFamily="18" charset="0"/>
                <a:ea typeface="+mj-ea"/>
                <a:cs typeface="Times New Roman" panose="02020603050405020304" pitchFamily="18" charset="0"/>
              </a:defRPr>
            </a:lvl1pPr>
            <a:lvl2pPr algn="l" defTabSz="685800" rtl="0" fontAlgn="base">
              <a:spcBef>
                <a:spcPct val="0"/>
              </a:spcBef>
              <a:spcAft>
                <a:spcPct val="0"/>
              </a:spcAft>
              <a:defRPr sz="3200">
                <a:solidFill>
                  <a:schemeClr val="tx1"/>
                </a:solidFill>
                <a:latin typeface="Franklin Gothic Demi Cond" pitchFamily="34" charset="0"/>
              </a:defRPr>
            </a:lvl2pPr>
            <a:lvl3pPr algn="l" defTabSz="685800" rtl="0" fontAlgn="base">
              <a:spcBef>
                <a:spcPct val="0"/>
              </a:spcBef>
              <a:spcAft>
                <a:spcPct val="0"/>
              </a:spcAft>
              <a:defRPr sz="3200">
                <a:solidFill>
                  <a:schemeClr val="tx1"/>
                </a:solidFill>
                <a:latin typeface="Franklin Gothic Demi Cond" pitchFamily="34" charset="0"/>
              </a:defRPr>
            </a:lvl3pPr>
            <a:lvl4pPr algn="l" defTabSz="685800" rtl="0" fontAlgn="base">
              <a:spcBef>
                <a:spcPct val="0"/>
              </a:spcBef>
              <a:spcAft>
                <a:spcPct val="0"/>
              </a:spcAft>
              <a:defRPr sz="3200">
                <a:solidFill>
                  <a:schemeClr val="tx1"/>
                </a:solidFill>
                <a:latin typeface="Franklin Gothic Demi Cond" pitchFamily="34" charset="0"/>
              </a:defRPr>
            </a:lvl4pPr>
            <a:lvl5pPr algn="l" defTabSz="685800" rtl="0" fontAlgn="base">
              <a:spcBef>
                <a:spcPct val="0"/>
              </a:spcBef>
              <a:spcAft>
                <a:spcPct val="0"/>
              </a:spcAft>
              <a:defRPr sz="3200">
                <a:solidFill>
                  <a:schemeClr val="tx1"/>
                </a:solidFill>
                <a:latin typeface="Franklin Gothic Demi Cond" pitchFamily="34" charset="0"/>
              </a:defRPr>
            </a:lvl5pPr>
            <a:lvl6pPr marL="457200" algn="l" defTabSz="685800" rtl="0" fontAlgn="base">
              <a:spcBef>
                <a:spcPct val="0"/>
              </a:spcBef>
              <a:spcAft>
                <a:spcPct val="0"/>
              </a:spcAft>
              <a:defRPr sz="3200">
                <a:solidFill>
                  <a:schemeClr val="tx1"/>
                </a:solidFill>
                <a:latin typeface="Franklin Gothic Demi Cond" pitchFamily="34" charset="0"/>
              </a:defRPr>
            </a:lvl6pPr>
            <a:lvl7pPr marL="914400" algn="l" defTabSz="685800" rtl="0" fontAlgn="base">
              <a:spcBef>
                <a:spcPct val="0"/>
              </a:spcBef>
              <a:spcAft>
                <a:spcPct val="0"/>
              </a:spcAft>
              <a:defRPr sz="3200">
                <a:solidFill>
                  <a:schemeClr val="tx1"/>
                </a:solidFill>
                <a:latin typeface="Franklin Gothic Demi Cond" pitchFamily="34" charset="0"/>
              </a:defRPr>
            </a:lvl7pPr>
            <a:lvl8pPr marL="1371600" algn="l" defTabSz="685800" rtl="0" fontAlgn="base">
              <a:spcBef>
                <a:spcPct val="0"/>
              </a:spcBef>
              <a:spcAft>
                <a:spcPct val="0"/>
              </a:spcAft>
              <a:defRPr sz="3200">
                <a:solidFill>
                  <a:schemeClr val="tx1"/>
                </a:solidFill>
                <a:latin typeface="Franklin Gothic Demi Cond" pitchFamily="34" charset="0"/>
              </a:defRPr>
            </a:lvl8pPr>
            <a:lvl9pPr marL="1828800" algn="l" defTabSz="685800" rtl="0" fontAlgn="base">
              <a:spcBef>
                <a:spcPct val="0"/>
              </a:spcBef>
              <a:spcAft>
                <a:spcPct val="0"/>
              </a:spcAft>
              <a:defRPr sz="3200">
                <a:solidFill>
                  <a:schemeClr val="tx1"/>
                </a:solidFill>
                <a:latin typeface="Franklin Gothic Demi Cond" pitchFamily="34" charset="0"/>
              </a:defRPr>
            </a:lvl9pPr>
          </a:lstStyle>
          <a:p>
            <a:r>
              <a:rPr lang="en-US" sz="2400" dirty="0"/>
              <a:t>In-Home Manual – Contacts</a:t>
            </a:r>
          </a:p>
        </p:txBody>
      </p:sp>
    </p:spTree>
    <p:extLst>
      <p:ext uri="{BB962C8B-B14F-4D97-AF65-F5344CB8AC3E}">
        <p14:creationId xmlns:p14="http://schemas.microsoft.com/office/powerpoint/2010/main" val="61256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7"/>
            <a:ext cx="7886700" cy="759989"/>
          </a:xfrm>
        </p:spPr>
        <p:txBody>
          <a:bodyPr>
            <a:normAutofit/>
          </a:bodyPr>
          <a:lstStyle/>
          <a:p>
            <a:r>
              <a:rPr lang="en-US" sz="4000" b="1" i="0" dirty="0">
                <a:solidFill>
                  <a:srgbClr val="005EA4"/>
                </a:solidFill>
                <a:latin typeface="Calibri" panose="020F0502020204030204" pitchFamily="34" charset="0"/>
              </a:rPr>
              <a:t>Organization &amp; Format Changes</a:t>
            </a:r>
          </a:p>
        </p:txBody>
      </p:sp>
      <p:sp>
        <p:nvSpPr>
          <p:cNvPr id="4" name="Slide Number Placeholder 3"/>
          <p:cNvSpPr>
            <a:spLocks noGrp="1"/>
          </p:cNvSpPr>
          <p:nvPr>
            <p:ph type="sldNum" sz="quarter" idx="10"/>
          </p:nvPr>
        </p:nvSpPr>
        <p:spPr/>
        <p:txBody>
          <a:bodyPr/>
          <a:lstStyle/>
          <a:p>
            <a:pPr>
              <a:defRPr/>
            </a:pPr>
            <a:fld id="{1E9C3498-FA31-45B5-A7E6-A3906FA4B983}" type="slidenum">
              <a:rPr lang="en-US" smtClean="0">
                <a:solidFill>
                  <a:srgbClr val="1F497D"/>
                </a:solidFill>
              </a:rPr>
              <a:pPr>
                <a:defRPr/>
              </a:pPr>
              <a:t>11</a:t>
            </a:fld>
            <a:endParaRPr lang="en-US" dirty="0">
              <a:solidFill>
                <a:srgbClr val="1F497D"/>
              </a:solidFill>
            </a:endParaRPr>
          </a:p>
        </p:txBody>
      </p:sp>
      <p:sp>
        <p:nvSpPr>
          <p:cNvPr id="7" name="Title 1"/>
          <p:cNvSpPr txBox="1">
            <a:spLocks/>
          </p:cNvSpPr>
          <p:nvPr/>
        </p:nvSpPr>
        <p:spPr bwMode="auto">
          <a:xfrm>
            <a:off x="77788" y="649873"/>
            <a:ext cx="6226434" cy="10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defTabSz="685800" rtl="0" fontAlgn="base">
              <a:spcBef>
                <a:spcPct val="0"/>
              </a:spcBef>
              <a:spcAft>
                <a:spcPct val="0"/>
              </a:spcAft>
              <a:defRPr sz="2800" i="1" kern="1200">
                <a:solidFill>
                  <a:srgbClr val="288DC2"/>
                </a:solidFill>
                <a:latin typeface="Times New Roman" panose="02020603050405020304" pitchFamily="18" charset="0"/>
                <a:ea typeface="+mj-ea"/>
                <a:cs typeface="Times New Roman" panose="02020603050405020304" pitchFamily="18" charset="0"/>
              </a:defRPr>
            </a:lvl1pPr>
            <a:lvl2pPr algn="l" defTabSz="685800" rtl="0" fontAlgn="base">
              <a:spcBef>
                <a:spcPct val="0"/>
              </a:spcBef>
              <a:spcAft>
                <a:spcPct val="0"/>
              </a:spcAft>
              <a:defRPr sz="3200">
                <a:solidFill>
                  <a:schemeClr val="tx1"/>
                </a:solidFill>
                <a:latin typeface="Franklin Gothic Demi Cond" pitchFamily="34" charset="0"/>
              </a:defRPr>
            </a:lvl2pPr>
            <a:lvl3pPr algn="l" defTabSz="685800" rtl="0" fontAlgn="base">
              <a:spcBef>
                <a:spcPct val="0"/>
              </a:spcBef>
              <a:spcAft>
                <a:spcPct val="0"/>
              </a:spcAft>
              <a:defRPr sz="3200">
                <a:solidFill>
                  <a:schemeClr val="tx1"/>
                </a:solidFill>
                <a:latin typeface="Franklin Gothic Demi Cond" pitchFamily="34" charset="0"/>
              </a:defRPr>
            </a:lvl3pPr>
            <a:lvl4pPr algn="l" defTabSz="685800" rtl="0" fontAlgn="base">
              <a:spcBef>
                <a:spcPct val="0"/>
              </a:spcBef>
              <a:spcAft>
                <a:spcPct val="0"/>
              </a:spcAft>
              <a:defRPr sz="3200">
                <a:solidFill>
                  <a:schemeClr val="tx1"/>
                </a:solidFill>
                <a:latin typeface="Franklin Gothic Demi Cond" pitchFamily="34" charset="0"/>
              </a:defRPr>
            </a:lvl4pPr>
            <a:lvl5pPr algn="l" defTabSz="685800" rtl="0" fontAlgn="base">
              <a:spcBef>
                <a:spcPct val="0"/>
              </a:spcBef>
              <a:spcAft>
                <a:spcPct val="0"/>
              </a:spcAft>
              <a:defRPr sz="3200">
                <a:solidFill>
                  <a:schemeClr val="tx1"/>
                </a:solidFill>
                <a:latin typeface="Franklin Gothic Demi Cond" pitchFamily="34" charset="0"/>
              </a:defRPr>
            </a:lvl5pPr>
            <a:lvl6pPr marL="457200" algn="l" defTabSz="685800" rtl="0" fontAlgn="base">
              <a:spcBef>
                <a:spcPct val="0"/>
              </a:spcBef>
              <a:spcAft>
                <a:spcPct val="0"/>
              </a:spcAft>
              <a:defRPr sz="3200">
                <a:solidFill>
                  <a:schemeClr val="tx1"/>
                </a:solidFill>
                <a:latin typeface="Franklin Gothic Demi Cond" pitchFamily="34" charset="0"/>
              </a:defRPr>
            </a:lvl6pPr>
            <a:lvl7pPr marL="914400" algn="l" defTabSz="685800" rtl="0" fontAlgn="base">
              <a:spcBef>
                <a:spcPct val="0"/>
              </a:spcBef>
              <a:spcAft>
                <a:spcPct val="0"/>
              </a:spcAft>
              <a:defRPr sz="3200">
                <a:solidFill>
                  <a:schemeClr val="tx1"/>
                </a:solidFill>
                <a:latin typeface="Franklin Gothic Demi Cond" pitchFamily="34" charset="0"/>
              </a:defRPr>
            </a:lvl7pPr>
            <a:lvl8pPr marL="1371600" algn="l" defTabSz="685800" rtl="0" fontAlgn="base">
              <a:spcBef>
                <a:spcPct val="0"/>
              </a:spcBef>
              <a:spcAft>
                <a:spcPct val="0"/>
              </a:spcAft>
              <a:defRPr sz="3200">
                <a:solidFill>
                  <a:schemeClr val="tx1"/>
                </a:solidFill>
                <a:latin typeface="Franklin Gothic Demi Cond" pitchFamily="34" charset="0"/>
              </a:defRPr>
            </a:lvl8pPr>
            <a:lvl9pPr marL="1828800" algn="l" defTabSz="685800" rtl="0" fontAlgn="base">
              <a:spcBef>
                <a:spcPct val="0"/>
              </a:spcBef>
              <a:spcAft>
                <a:spcPct val="0"/>
              </a:spcAft>
              <a:defRPr sz="3200">
                <a:solidFill>
                  <a:schemeClr val="tx1"/>
                </a:solidFill>
                <a:latin typeface="Franklin Gothic Demi Cond" pitchFamily="34" charset="0"/>
              </a:defRPr>
            </a:lvl9pPr>
          </a:lstStyle>
          <a:p>
            <a:r>
              <a:rPr lang="en-US" sz="2400" dirty="0"/>
              <a:t>Cross Function Topics - Diligent Efforts</a:t>
            </a:r>
          </a:p>
        </p:txBody>
      </p:sp>
      <p:graphicFrame>
        <p:nvGraphicFramePr>
          <p:cNvPr id="8" name="Table 7"/>
          <p:cNvGraphicFramePr>
            <a:graphicFrameLocks noGrp="1"/>
          </p:cNvGraphicFramePr>
          <p:nvPr>
            <p:extLst>
              <p:ext uri="{D42A27DB-BD31-4B8C-83A1-F6EECF244321}">
                <p14:modId xmlns:p14="http://schemas.microsoft.com/office/powerpoint/2010/main" val="2867991837"/>
              </p:ext>
            </p:extLst>
          </p:nvPr>
        </p:nvGraphicFramePr>
        <p:xfrm>
          <a:off x="628650" y="1934710"/>
          <a:ext cx="7638272" cy="2245868"/>
        </p:xfrm>
        <a:graphic>
          <a:graphicData uri="http://schemas.openxmlformats.org/drawingml/2006/table">
            <a:tbl>
              <a:tblPr firstRow="1" firstCol="1" bandRow="1">
                <a:tableStyleId>{5C22544A-7EE6-4342-B048-85BDC9FD1C3A}</a:tableStyleId>
              </a:tblPr>
              <a:tblGrid>
                <a:gridCol w="4135261">
                  <a:extLst>
                    <a:ext uri="{9D8B030D-6E8A-4147-A177-3AD203B41FA5}">
                      <a16:colId xmlns="" xmlns:a16="http://schemas.microsoft.com/office/drawing/2014/main" val="3922549366"/>
                    </a:ext>
                  </a:extLst>
                </a:gridCol>
                <a:gridCol w="3503011">
                  <a:extLst>
                    <a:ext uri="{9D8B030D-6E8A-4147-A177-3AD203B41FA5}">
                      <a16:colId xmlns="" xmlns:a16="http://schemas.microsoft.com/office/drawing/2014/main" val="3914008999"/>
                    </a:ext>
                  </a:extLst>
                </a:gridCol>
              </a:tblGrid>
              <a:tr h="59998">
                <a:tc>
                  <a:txBody>
                    <a:bodyPr/>
                    <a:lstStyle/>
                    <a:p>
                      <a:pPr marL="0" marR="0">
                        <a:lnSpc>
                          <a:spcPct val="107000"/>
                        </a:lnSpc>
                        <a:spcBef>
                          <a:spcPts val="0"/>
                        </a:spcBef>
                        <a:spcAft>
                          <a:spcPts val="0"/>
                        </a:spcAft>
                      </a:pPr>
                      <a:r>
                        <a:rPr lang="en-US" sz="1200" b="1" dirty="0">
                          <a:solidFill>
                            <a:schemeClr val="tx1"/>
                          </a:solidFill>
                          <a:effectLst/>
                          <a:latin typeface="+mn-lt"/>
                          <a:ea typeface="+mn-ea"/>
                          <a:cs typeface="+mn-cs"/>
                        </a:rPr>
                        <a:t>PROTOCOL</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69" marR="54169" marT="0" marB="0">
                    <a:noFill/>
                  </a:tcPr>
                </a:tc>
                <a:tc>
                  <a:txBody>
                    <a:bodyPr/>
                    <a:lstStyle/>
                    <a:p>
                      <a:pPr marL="0" marR="0">
                        <a:lnSpc>
                          <a:spcPct val="107000"/>
                        </a:lnSpc>
                        <a:spcBef>
                          <a:spcPts val="0"/>
                        </a:spcBef>
                        <a:spcAft>
                          <a:spcPts val="0"/>
                        </a:spcAft>
                      </a:pPr>
                      <a:r>
                        <a:rPr lang="en-US" sz="1200" b="1" dirty="0">
                          <a:solidFill>
                            <a:schemeClr val="tx1"/>
                          </a:solidFill>
                          <a:effectLst/>
                          <a:latin typeface="+mn-lt"/>
                          <a:ea typeface="+mn-ea"/>
                          <a:cs typeface="+mn-cs"/>
                        </a:rPr>
                        <a:t>GUIDANCE</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69" marR="54169" marT="0" marB="0">
                    <a:noFill/>
                  </a:tcPr>
                </a:tc>
                <a:extLst>
                  <a:ext uri="{0D108BD9-81ED-4DB2-BD59-A6C34878D82A}">
                    <a16:rowId xmlns="" xmlns:a16="http://schemas.microsoft.com/office/drawing/2014/main" val="2708775180"/>
                  </a:ext>
                </a:extLst>
              </a:tr>
              <a:tr h="1493115">
                <a:tc>
                  <a:txBody>
                    <a:bodyPr/>
                    <a:lstStyle/>
                    <a:p>
                      <a:pPr marL="0" marR="0">
                        <a:lnSpc>
                          <a:spcPct val="107000"/>
                        </a:lnSpc>
                        <a:spcBef>
                          <a:spcPts val="0"/>
                        </a:spcBef>
                        <a:spcAft>
                          <a:spcPts val="0"/>
                        </a:spcAft>
                      </a:pPr>
                      <a:r>
                        <a:rPr lang="en-US" sz="1200" b="1" dirty="0">
                          <a:solidFill>
                            <a:schemeClr val="tx1"/>
                          </a:solidFill>
                          <a:effectLst/>
                        </a:rPr>
                        <a:t>Protocol / Standards</a:t>
                      </a:r>
                    </a:p>
                    <a:p>
                      <a:pPr marL="0" marR="0">
                        <a:lnSpc>
                          <a:spcPct val="107000"/>
                        </a:lnSpc>
                        <a:spcBef>
                          <a:spcPts val="0"/>
                        </a:spcBef>
                        <a:spcAft>
                          <a:spcPts val="0"/>
                        </a:spcAft>
                      </a:pPr>
                      <a:r>
                        <a:rPr lang="en-US" sz="1200" b="1" dirty="0">
                          <a:solidFill>
                            <a:schemeClr val="tx1"/>
                          </a:solidFill>
                          <a:effectLst/>
                        </a:rPr>
                        <a:t>Diligent efforts to locate must be performed to:</a:t>
                      </a:r>
                    </a:p>
                    <a:p>
                      <a:pPr marL="342900" lvl="0" indent="-342900">
                        <a:spcBef>
                          <a:spcPts val="0"/>
                        </a:spcBef>
                        <a:spcAft>
                          <a:spcPts val="0"/>
                        </a:spcAft>
                        <a:buFont typeface="Symbol" panose="05050102010706020507" pitchFamily="18" charset="2"/>
                        <a:buChar char=""/>
                      </a:pPr>
                      <a:r>
                        <a:rPr lang="en-US" sz="1200" b="1" dirty="0">
                          <a:solidFill>
                            <a:schemeClr val="tx1"/>
                          </a:solidFill>
                          <a:effectLst/>
                        </a:rPr>
                        <a:t>Locate all alleged victim children;  </a:t>
                      </a:r>
                    </a:p>
                    <a:p>
                      <a:pPr marL="342900" lvl="0" indent="-342900">
                        <a:spcBef>
                          <a:spcPts val="0"/>
                        </a:spcBef>
                        <a:spcAft>
                          <a:spcPts val="0"/>
                        </a:spcAft>
                        <a:buFont typeface="Symbol" panose="05050102010706020507" pitchFamily="18" charset="2"/>
                        <a:buChar char=""/>
                      </a:pPr>
                      <a:r>
                        <a:rPr lang="en-US" sz="1200" b="1" dirty="0">
                          <a:solidFill>
                            <a:schemeClr val="tx1"/>
                          </a:solidFill>
                          <a:effectLst/>
                        </a:rPr>
                        <a:t>Locate parents, including a noncustodial parent; and</a:t>
                      </a:r>
                    </a:p>
                    <a:p>
                      <a:pPr marL="342900" lvl="0" indent="-342900">
                        <a:spcBef>
                          <a:spcPts val="0"/>
                        </a:spcBef>
                        <a:spcAft>
                          <a:spcPts val="0"/>
                        </a:spcAft>
                        <a:buFont typeface="Symbol" panose="05050102010706020507" pitchFamily="18" charset="2"/>
                        <a:buChar char=""/>
                      </a:pPr>
                      <a:r>
                        <a:rPr lang="en-US" sz="1200" b="1" dirty="0">
                          <a:solidFill>
                            <a:schemeClr val="tx1"/>
                          </a:solidFill>
                          <a:effectLst/>
                        </a:rPr>
                        <a:t>Locate the family residence. </a:t>
                      </a:r>
                    </a:p>
                    <a:p>
                      <a:pPr marL="457200" marR="0">
                        <a:spcBef>
                          <a:spcPts val="0"/>
                        </a:spcBef>
                        <a:spcAft>
                          <a:spcPts val="0"/>
                        </a:spcAft>
                      </a:pPr>
                      <a:r>
                        <a:rPr lang="en-US" sz="1200" b="1" dirty="0">
                          <a:solidFill>
                            <a:schemeClr val="tx1"/>
                          </a:solidFill>
                          <a:effectLst/>
                        </a:rPr>
                        <a:t> </a:t>
                      </a:r>
                    </a:p>
                    <a:p>
                      <a:pPr marL="0" marR="0">
                        <a:lnSpc>
                          <a:spcPct val="107000"/>
                        </a:lnSpc>
                        <a:spcBef>
                          <a:spcPts val="0"/>
                        </a:spcBef>
                        <a:spcAft>
                          <a:spcPts val="0"/>
                        </a:spcAft>
                      </a:pPr>
                      <a:r>
                        <a:rPr lang="en-US" sz="1200" b="1" dirty="0">
                          <a:solidFill>
                            <a:schemeClr val="tx1"/>
                          </a:solidFill>
                          <a:effectLst/>
                        </a:rPr>
                        <a:t>Diligent efforts shall include, but are not limited to:</a:t>
                      </a:r>
                    </a:p>
                    <a:p>
                      <a:pPr marL="342900" marR="0" lvl="0" indent="-342900">
                        <a:spcBef>
                          <a:spcPts val="0"/>
                        </a:spcBef>
                        <a:spcAft>
                          <a:spcPts val="0"/>
                        </a:spcAft>
                        <a:buFont typeface="Symbol" panose="05050102010706020507" pitchFamily="18" charset="2"/>
                        <a:buChar char=""/>
                      </a:pPr>
                      <a:r>
                        <a:rPr lang="en-US" sz="1200" b="1" dirty="0">
                          <a:solidFill>
                            <a:schemeClr val="tx1"/>
                          </a:solidFill>
                          <a:effectLst/>
                        </a:rPr>
                        <a:t>Visits to the child's or parent’s address at different times of the day and on different days;</a:t>
                      </a:r>
                    </a:p>
                    <a:p>
                      <a:pPr marL="342900" marR="0" lvl="0" indent="-342900">
                        <a:spcBef>
                          <a:spcPts val="0"/>
                        </a:spcBef>
                        <a:spcAft>
                          <a:spcPts val="0"/>
                        </a:spcAft>
                        <a:buFont typeface="Symbol" panose="05050102010706020507" pitchFamily="18" charset="2"/>
                        <a:buChar char=""/>
                      </a:pPr>
                      <a:r>
                        <a:rPr lang="en-US" sz="1200" b="1" dirty="0">
                          <a:solidFill>
                            <a:schemeClr val="tx1"/>
                          </a:solidFill>
                          <a:effectLst/>
                        </a:rPr>
                        <a:t>Attempts to call last known phone number(s);</a:t>
                      </a:r>
                    </a:p>
                    <a:p>
                      <a:pPr marL="342900" marR="0" lvl="0" indent="-342900">
                        <a:spcBef>
                          <a:spcPts val="0"/>
                        </a:spcBef>
                        <a:spcAft>
                          <a:spcPts val="0"/>
                        </a:spcAft>
                        <a:buFont typeface="Symbol" panose="05050102010706020507" pitchFamily="18" charset="2"/>
                        <a:buChar char=""/>
                      </a:pPr>
                      <a:r>
                        <a:rPr lang="en-US" sz="1200" b="1" dirty="0">
                          <a:solidFill>
                            <a:schemeClr val="tx1"/>
                          </a:solidFill>
                          <a:effectLst/>
                        </a:rPr>
                        <a:t>Searches on Accurint, ASSIST or equivalent;</a:t>
                      </a:r>
                    </a:p>
                  </a:txBody>
                  <a:tcPr marL="54169" marR="54169" marT="0" marB="0">
                    <a:noFill/>
                  </a:tcPr>
                </a:tc>
                <a:tc>
                  <a:txBody>
                    <a:bodyPr/>
                    <a:lstStyle/>
                    <a:p>
                      <a:pPr marL="0" marR="0">
                        <a:lnSpc>
                          <a:spcPct val="107000"/>
                        </a:lnSpc>
                        <a:spcBef>
                          <a:spcPts val="0"/>
                        </a:spcBef>
                        <a:spcAft>
                          <a:spcPts val="0"/>
                        </a:spcAft>
                      </a:pPr>
                      <a:r>
                        <a:rPr lang="en-US" sz="1200" b="1" dirty="0">
                          <a:solidFill>
                            <a:schemeClr val="tx1"/>
                          </a:solidFill>
                          <a:effectLst/>
                        </a:rPr>
                        <a:t>To locate a parent that is in prison, contact the </a:t>
                      </a:r>
                      <a:r>
                        <a:rPr lang="en-US" sz="1200" b="1" u="sng" dirty="0">
                          <a:solidFill>
                            <a:schemeClr val="tx1"/>
                          </a:solidFill>
                          <a:effectLst/>
                          <a:hlinkClick r:id="rId3"/>
                        </a:rPr>
                        <a:t>NC Department of Corrections</a:t>
                      </a:r>
                      <a:r>
                        <a:rPr lang="en-US" sz="1200" b="1" u="sng" dirty="0">
                          <a:solidFill>
                            <a:schemeClr val="tx1"/>
                          </a:solidFill>
                          <a:effectLst/>
                        </a:rPr>
                        <a:t> </a:t>
                      </a:r>
                      <a:r>
                        <a:rPr lang="en-US" sz="1200" b="1" dirty="0">
                          <a:solidFill>
                            <a:schemeClr val="tx1"/>
                          </a:solidFill>
                          <a:effectLst/>
                        </a:rPr>
                        <a:t>Records Office.  Contact numbers and addresses for specific prisons can be found on the NC Division of Prisons website</a:t>
                      </a:r>
                      <a:r>
                        <a:rPr lang="en-US" sz="1200" b="1" u="sng" dirty="0">
                          <a:solidFill>
                            <a:schemeClr val="tx1"/>
                          </a:solidFill>
                          <a:effectLst/>
                        </a:rPr>
                        <a:t> </a:t>
                      </a:r>
                      <a:r>
                        <a:rPr lang="en-US" sz="1200" b="1" u="sng" dirty="0">
                          <a:solidFill>
                            <a:schemeClr val="tx1"/>
                          </a:solidFill>
                          <a:effectLst/>
                          <a:hlinkClick r:id="rId3"/>
                        </a:rPr>
                        <a:t>http://www.doc.state.nc.us/dop/index.htm</a:t>
                      </a:r>
                      <a:r>
                        <a:rPr lang="en-US" sz="1200" b="1" u="sng" dirty="0">
                          <a:solidFill>
                            <a:schemeClr val="tx1"/>
                          </a:solidFill>
                          <a:effectLst/>
                        </a:rPr>
                        <a:t>.</a:t>
                      </a:r>
                      <a:r>
                        <a:rPr lang="en-US" sz="1200" b="1" dirty="0">
                          <a:solidFill>
                            <a:schemeClr val="tx1"/>
                          </a:solidFill>
                          <a:effectLst/>
                        </a:rPr>
                        <a:t>  </a:t>
                      </a:r>
                    </a:p>
                    <a:p>
                      <a:pPr marL="0" marR="0">
                        <a:lnSpc>
                          <a:spcPct val="107000"/>
                        </a:lnSpc>
                        <a:spcBef>
                          <a:spcPts val="0"/>
                        </a:spcBef>
                        <a:spcAft>
                          <a:spcPts val="0"/>
                        </a:spcAft>
                      </a:pPr>
                      <a:r>
                        <a:rPr lang="en-US" sz="1200" b="1" dirty="0">
                          <a:solidFill>
                            <a:schemeClr val="tx1"/>
                          </a:solidFill>
                          <a:effectLst/>
                        </a:rPr>
                        <a:t>All inmates have a case manager or social worker that can assist in contacting a prisoner.</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69" marR="54169" marT="0" marB="0">
                    <a:noFill/>
                  </a:tcPr>
                </a:tc>
                <a:extLst>
                  <a:ext uri="{0D108BD9-81ED-4DB2-BD59-A6C34878D82A}">
                    <a16:rowId xmlns="" xmlns:a16="http://schemas.microsoft.com/office/drawing/2014/main" val="3054800234"/>
                  </a:ext>
                </a:extLst>
              </a:tr>
            </a:tbl>
          </a:graphicData>
        </a:graphic>
      </p:graphicFrame>
    </p:spTree>
    <p:extLst>
      <p:ext uri="{BB962C8B-B14F-4D97-AF65-F5344CB8AC3E}">
        <p14:creationId xmlns:p14="http://schemas.microsoft.com/office/powerpoint/2010/main" val="314703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75385"/>
            <a:ext cx="7863840" cy="5020142"/>
          </a:xfrm>
        </p:spPr>
        <p:txBody>
          <a:bodyPr/>
          <a:lstStyle/>
          <a:p>
            <a:r>
              <a:rPr lang="en-US" sz="3600" dirty="0"/>
              <a:t>Identified gaps in policy and protocol</a:t>
            </a:r>
          </a:p>
          <a:p>
            <a:r>
              <a:rPr lang="en-US" sz="3600" dirty="0"/>
              <a:t>Eliminated redundant, repeated, &amp; inconsistent policies in the manual</a:t>
            </a:r>
          </a:p>
          <a:p>
            <a:r>
              <a:rPr lang="en-US" sz="3600" dirty="0"/>
              <a:t>Added to &amp; clarified policy and protocol that were not well defined </a:t>
            </a:r>
          </a:p>
          <a:p>
            <a:r>
              <a:rPr lang="en-US" sz="3600" dirty="0"/>
              <a:t>Incorporate Administrative Letters into NC CW manual (not part of the pilot but before statewide implementation)</a:t>
            </a:r>
            <a:endParaRPr lang="en-US" sz="3200" dirty="0"/>
          </a:p>
        </p:txBody>
      </p:sp>
      <p:sp>
        <p:nvSpPr>
          <p:cNvPr id="3" name="Text Placeholder 2"/>
          <p:cNvSpPr>
            <a:spLocks noGrp="1"/>
          </p:cNvSpPr>
          <p:nvPr>
            <p:ph type="body" sz="quarter" idx="13"/>
          </p:nvPr>
        </p:nvSpPr>
        <p:spPr>
          <a:xfrm>
            <a:off x="628650" y="352425"/>
            <a:ext cx="7863840" cy="822960"/>
          </a:xfrm>
        </p:spPr>
        <p:txBody>
          <a:bodyPr/>
          <a:lstStyle/>
          <a:p>
            <a:pPr algn="ctr"/>
            <a:r>
              <a:rPr lang="en-US" sz="4400" b="1" dirty="0">
                <a:solidFill>
                  <a:schemeClr val="accent3"/>
                </a:solidFill>
              </a:rPr>
              <a:t>Manual Content</a:t>
            </a:r>
            <a:r>
              <a:rPr lang="en-US" sz="4400" b="1" dirty="0"/>
              <a:t>	</a:t>
            </a:r>
          </a:p>
        </p:txBody>
      </p:sp>
      <p:sp>
        <p:nvSpPr>
          <p:cNvPr id="4" name="Slide Number Placeholder 3"/>
          <p:cNvSpPr>
            <a:spLocks noGrp="1"/>
          </p:cNvSpPr>
          <p:nvPr>
            <p:ph type="sldNum" sz="quarter" idx="14"/>
          </p:nvPr>
        </p:nvSpPr>
        <p:spPr/>
        <p:txBody>
          <a:bodyPr/>
          <a:lstStyle/>
          <a:p>
            <a:pPr>
              <a:defRPr/>
            </a:pPr>
            <a:fld id="{F75C9257-C36F-414F-8ACE-384EA7FE0A83}" type="slidenum">
              <a:rPr lang="en-US" smtClean="0">
                <a:solidFill>
                  <a:srgbClr val="FFFFFF"/>
                </a:solidFill>
              </a:rPr>
              <a:pPr>
                <a:defRPr/>
              </a:pPr>
              <a:t>12</a:t>
            </a:fld>
            <a:endParaRPr lang="en-US" dirty="0">
              <a:solidFill>
                <a:srgbClr val="FFFFFF"/>
              </a:solidFill>
            </a:endParaRPr>
          </a:p>
        </p:txBody>
      </p:sp>
    </p:spTree>
    <p:extLst>
      <p:ext uri="{BB962C8B-B14F-4D97-AF65-F5344CB8AC3E}">
        <p14:creationId xmlns:p14="http://schemas.microsoft.com/office/powerpoint/2010/main" val="149871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983" y="1319055"/>
            <a:ext cx="8803280" cy="5329748"/>
          </a:xfrm>
        </p:spPr>
        <p:txBody>
          <a:bodyPr/>
          <a:lstStyle/>
          <a:p>
            <a:pPr>
              <a:spcBef>
                <a:spcPts val="0"/>
              </a:spcBef>
              <a:spcAft>
                <a:spcPts val="100"/>
              </a:spcAft>
            </a:pPr>
            <a:r>
              <a:rPr lang="en-US" sz="3600" dirty="0"/>
              <a:t>Contact with Children</a:t>
            </a:r>
          </a:p>
          <a:p>
            <a:pPr lvl="1">
              <a:spcAft>
                <a:spcPts val="100"/>
              </a:spcAft>
            </a:pPr>
            <a:r>
              <a:rPr lang="en-US" sz="2800" dirty="0">
                <a:latin typeface="Calibri" panose="020F0502020204030204" pitchFamily="34" charset="0"/>
              </a:rPr>
              <a:t>Family Assessment &amp; In-Home Services–requirement to interview child separate from caregiver</a:t>
            </a:r>
          </a:p>
          <a:p>
            <a:pPr lvl="1">
              <a:spcAft>
                <a:spcPts val="100"/>
              </a:spcAft>
            </a:pPr>
            <a:r>
              <a:rPr lang="en-US" sz="2800" dirty="0">
                <a:latin typeface="Calibri" panose="020F0502020204030204" pitchFamily="34" charset="0"/>
              </a:rPr>
              <a:t>Contact with children within 3 calendar days of initial placement (in addition to contact on day of placement)</a:t>
            </a:r>
          </a:p>
          <a:p>
            <a:pPr>
              <a:spcBef>
                <a:spcPts val="0"/>
              </a:spcBef>
              <a:spcAft>
                <a:spcPts val="100"/>
              </a:spcAft>
            </a:pPr>
            <a:r>
              <a:rPr lang="en-US" sz="3600" dirty="0"/>
              <a:t>Home Visits</a:t>
            </a:r>
          </a:p>
          <a:p>
            <a:pPr lvl="1">
              <a:spcAft>
                <a:spcPts val="100"/>
              </a:spcAft>
            </a:pPr>
            <a:r>
              <a:rPr lang="en-US" sz="2800" dirty="0">
                <a:latin typeface="Calibri" panose="020F0502020204030204" pitchFamily="34" charset="0"/>
              </a:rPr>
              <a:t>Assessments-Home visit must occur the same day the victim child is seen</a:t>
            </a:r>
          </a:p>
          <a:p>
            <a:pPr lvl="1">
              <a:spcAft>
                <a:spcPts val="100"/>
              </a:spcAft>
            </a:pPr>
            <a:r>
              <a:rPr lang="en-US" sz="2800" dirty="0">
                <a:latin typeface="Calibri" panose="020F0502020204030204" pitchFamily="34" charset="0"/>
              </a:rPr>
              <a:t>In-Home-At least one contact per month with each child must be in the home in which he or she resides</a:t>
            </a:r>
          </a:p>
          <a:p>
            <a:pPr marL="342900" lvl="1" indent="0">
              <a:spcAft>
                <a:spcPts val="100"/>
              </a:spcAft>
              <a:buNone/>
            </a:pPr>
            <a:r>
              <a:rPr lang="en-US" sz="2800" dirty="0">
                <a:latin typeface="Calibri" panose="020F0502020204030204" pitchFamily="34" charset="0"/>
              </a:rPr>
              <a:t>  (New In-Home Services Home Visit Record developed)</a:t>
            </a:r>
          </a:p>
          <a:p>
            <a:pPr marL="342900" lvl="1" indent="0">
              <a:spcAft>
                <a:spcPts val="100"/>
              </a:spcAft>
              <a:buNone/>
            </a:pPr>
            <a:endParaRPr lang="en-US" sz="2800" dirty="0">
              <a:latin typeface="Calibri" panose="020F0502020204030204" pitchFamily="34" charset="0"/>
            </a:endParaRPr>
          </a:p>
          <a:p>
            <a:pPr lvl="1">
              <a:spcAft>
                <a:spcPts val="100"/>
              </a:spcAft>
            </a:pPr>
            <a:endParaRPr lang="en-US" sz="2800" dirty="0">
              <a:latin typeface="Calibri" panose="020F0502020204030204" pitchFamily="34" charset="0"/>
            </a:endParaRPr>
          </a:p>
          <a:p>
            <a:pPr lvl="1">
              <a:spcAft>
                <a:spcPts val="100"/>
              </a:spcAft>
            </a:pPr>
            <a:endParaRPr lang="en-US" sz="2800" dirty="0">
              <a:latin typeface="Calibri" panose="020F0502020204030204" pitchFamily="34" charset="0"/>
            </a:endParaRPr>
          </a:p>
          <a:p>
            <a:pPr marL="342900" lvl="1" indent="0">
              <a:buNone/>
            </a:pPr>
            <a:endParaRPr lang="en-US" sz="2800" dirty="0"/>
          </a:p>
          <a:p>
            <a:pPr marL="342900" lvl="1" indent="0">
              <a:buNone/>
            </a:pPr>
            <a:endParaRPr lang="en-US" sz="2800" dirty="0"/>
          </a:p>
          <a:p>
            <a:pPr marL="342900" lvl="1" indent="0">
              <a:buNone/>
            </a:pPr>
            <a:endParaRPr lang="en-US" sz="2800" dirty="0"/>
          </a:p>
        </p:txBody>
      </p:sp>
      <p:sp>
        <p:nvSpPr>
          <p:cNvPr id="3" name="Text Placeholder 2"/>
          <p:cNvSpPr>
            <a:spLocks noGrp="1"/>
          </p:cNvSpPr>
          <p:nvPr>
            <p:ph type="body" sz="quarter" idx="13"/>
          </p:nvPr>
        </p:nvSpPr>
        <p:spPr>
          <a:xfrm>
            <a:off x="526473" y="246989"/>
            <a:ext cx="8118763" cy="1072418"/>
          </a:xfrm>
        </p:spPr>
        <p:txBody>
          <a:bodyPr/>
          <a:lstStyle/>
          <a:p>
            <a:pPr algn="ctr">
              <a:spcBef>
                <a:spcPts val="0"/>
              </a:spcBef>
            </a:pPr>
            <a:r>
              <a:rPr lang="en-US" sz="3600" b="1" dirty="0">
                <a:solidFill>
                  <a:schemeClr val="accent3"/>
                </a:solidFill>
              </a:rPr>
              <a:t>Content to Improve Safety, Permanency &amp; Comply with the OSRI</a:t>
            </a:r>
            <a:endParaRPr lang="en-US" sz="3600" b="1" dirty="0"/>
          </a:p>
        </p:txBody>
      </p:sp>
      <p:sp>
        <p:nvSpPr>
          <p:cNvPr id="4" name="Slide Number Placeholder 3"/>
          <p:cNvSpPr>
            <a:spLocks noGrp="1"/>
          </p:cNvSpPr>
          <p:nvPr>
            <p:ph type="sldNum" sz="quarter" idx="14"/>
          </p:nvPr>
        </p:nvSpPr>
        <p:spPr/>
        <p:txBody>
          <a:bodyPr/>
          <a:lstStyle/>
          <a:p>
            <a:pPr>
              <a:defRPr/>
            </a:pPr>
            <a:fld id="{F75C9257-C36F-414F-8ACE-384EA7FE0A83}"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316781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983" y="1528252"/>
            <a:ext cx="8803280" cy="5329748"/>
          </a:xfrm>
        </p:spPr>
        <p:txBody>
          <a:bodyPr/>
          <a:lstStyle/>
          <a:p>
            <a:pPr>
              <a:spcBef>
                <a:spcPts val="0"/>
              </a:spcBef>
              <a:spcAft>
                <a:spcPts val="100"/>
              </a:spcAft>
            </a:pPr>
            <a:r>
              <a:rPr lang="en-US" sz="3600" dirty="0"/>
              <a:t>Case Staffing &amp; Two Tier Decision Making</a:t>
            </a:r>
          </a:p>
          <a:p>
            <a:pPr lvl="1">
              <a:spcAft>
                <a:spcPts val="100"/>
              </a:spcAft>
            </a:pPr>
            <a:r>
              <a:rPr lang="en-US" sz="2800" dirty="0">
                <a:latin typeface="Calibri" panose="020F0502020204030204" pitchFamily="34" charset="0"/>
              </a:rPr>
              <a:t>Staffing frequency </a:t>
            </a:r>
          </a:p>
          <a:p>
            <a:pPr lvl="2">
              <a:spcAft>
                <a:spcPts val="100"/>
              </a:spcAft>
            </a:pPr>
            <a:r>
              <a:rPr lang="en-US" sz="2800" dirty="0">
                <a:latin typeface="Calibri" panose="020F0502020204030204" pitchFamily="34" charset="0"/>
              </a:rPr>
              <a:t> Every other week during assessments, </a:t>
            </a:r>
          </a:p>
          <a:p>
            <a:pPr lvl="2">
              <a:spcAft>
                <a:spcPts val="100"/>
              </a:spcAft>
            </a:pPr>
            <a:r>
              <a:rPr lang="en-US" sz="2800" dirty="0">
                <a:latin typeface="Calibri" panose="020F0502020204030204" pitchFamily="34" charset="0"/>
              </a:rPr>
              <a:t> Twice a month the 1</a:t>
            </a:r>
            <a:r>
              <a:rPr lang="en-US" sz="2800" baseline="30000" dirty="0">
                <a:latin typeface="Calibri" panose="020F0502020204030204" pitchFamily="34" charset="0"/>
              </a:rPr>
              <a:t>st</a:t>
            </a:r>
            <a:r>
              <a:rPr lang="en-US" sz="2800" dirty="0">
                <a:latin typeface="Calibri" panose="020F0502020204030204" pitchFamily="34" charset="0"/>
              </a:rPr>
              <a:t> 3 months of all In-Home, </a:t>
            </a:r>
          </a:p>
          <a:p>
            <a:pPr lvl="2">
              <a:spcAft>
                <a:spcPts val="100"/>
              </a:spcAft>
            </a:pPr>
            <a:r>
              <a:rPr lang="en-US" sz="2800" dirty="0">
                <a:latin typeface="Calibri" panose="020F0502020204030204" pitchFamily="34" charset="0"/>
              </a:rPr>
              <a:t> Twice a month the 1</a:t>
            </a:r>
            <a:r>
              <a:rPr lang="en-US" sz="2800" baseline="30000" dirty="0">
                <a:latin typeface="Calibri" panose="020F0502020204030204" pitchFamily="34" charset="0"/>
              </a:rPr>
              <a:t>st</a:t>
            </a:r>
            <a:r>
              <a:rPr lang="en-US" sz="2800" dirty="0">
                <a:latin typeface="Calibri" panose="020F0502020204030204" pitchFamily="34" charset="0"/>
              </a:rPr>
              <a:t> year of permanency planning, </a:t>
            </a:r>
          </a:p>
          <a:p>
            <a:pPr lvl="2">
              <a:spcAft>
                <a:spcPts val="100"/>
              </a:spcAft>
            </a:pPr>
            <a:r>
              <a:rPr lang="en-US" sz="2800" dirty="0">
                <a:latin typeface="Calibri" panose="020F0502020204030204" pitchFamily="34" charset="0"/>
              </a:rPr>
              <a:t> Whenever there is a change in circumstance that impacts safety or risk to a child(</a:t>
            </a:r>
            <a:r>
              <a:rPr lang="en-US" sz="2800" dirty="0" err="1">
                <a:latin typeface="Calibri" panose="020F0502020204030204" pitchFamily="34" charset="0"/>
              </a:rPr>
              <a:t>ren</a:t>
            </a:r>
            <a:r>
              <a:rPr lang="en-US" sz="2800" dirty="0">
                <a:latin typeface="Calibri" panose="020F0502020204030204" pitchFamily="34" charset="0"/>
              </a:rPr>
              <a:t>)</a:t>
            </a:r>
          </a:p>
          <a:p>
            <a:pPr lvl="1">
              <a:spcAft>
                <a:spcPts val="100"/>
              </a:spcAft>
            </a:pPr>
            <a:r>
              <a:rPr lang="en-US" sz="2800" dirty="0">
                <a:latin typeface="Calibri" panose="020F0502020204030204" pitchFamily="34" charset="0"/>
              </a:rPr>
              <a:t>Defined case staffing vs. supervision</a:t>
            </a:r>
            <a:endParaRPr lang="en-US" sz="1800" dirty="0">
              <a:latin typeface="Calibri" panose="020F0502020204030204" pitchFamily="34" charset="0"/>
            </a:endParaRPr>
          </a:p>
          <a:p>
            <a:pPr marL="342900" lvl="1" indent="0">
              <a:spcAft>
                <a:spcPts val="100"/>
              </a:spcAft>
              <a:buNone/>
            </a:pPr>
            <a:endParaRPr lang="en-US" sz="2800" dirty="0">
              <a:latin typeface="Calibri" panose="020F0502020204030204" pitchFamily="34" charset="0"/>
            </a:endParaRPr>
          </a:p>
          <a:p>
            <a:pPr marL="342900" lvl="1" indent="0">
              <a:buNone/>
            </a:pPr>
            <a:endParaRPr lang="en-US" sz="2800" dirty="0"/>
          </a:p>
          <a:p>
            <a:pPr marL="342900" lvl="1" indent="0">
              <a:buNone/>
            </a:pPr>
            <a:endParaRPr lang="en-US" sz="2800" dirty="0"/>
          </a:p>
          <a:p>
            <a:pPr marL="342900" lvl="1" indent="0">
              <a:buNone/>
            </a:pPr>
            <a:endParaRPr lang="en-US" sz="2800" dirty="0"/>
          </a:p>
        </p:txBody>
      </p:sp>
      <p:sp>
        <p:nvSpPr>
          <p:cNvPr id="3" name="Text Placeholder 2"/>
          <p:cNvSpPr>
            <a:spLocks noGrp="1"/>
          </p:cNvSpPr>
          <p:nvPr>
            <p:ph type="body" sz="quarter" idx="13"/>
          </p:nvPr>
        </p:nvSpPr>
        <p:spPr>
          <a:xfrm>
            <a:off x="526473" y="246989"/>
            <a:ext cx="8118763" cy="1072418"/>
          </a:xfrm>
        </p:spPr>
        <p:txBody>
          <a:bodyPr/>
          <a:lstStyle/>
          <a:p>
            <a:pPr algn="ctr">
              <a:spcBef>
                <a:spcPts val="0"/>
              </a:spcBef>
            </a:pPr>
            <a:r>
              <a:rPr lang="en-US" sz="3600" b="1" dirty="0">
                <a:solidFill>
                  <a:schemeClr val="accent3"/>
                </a:solidFill>
              </a:rPr>
              <a:t>Content to Improve Safety, Permanency &amp; Comply with the OSRI</a:t>
            </a:r>
            <a:endParaRPr lang="en-US" sz="3600" b="1" dirty="0"/>
          </a:p>
        </p:txBody>
      </p:sp>
      <p:sp>
        <p:nvSpPr>
          <p:cNvPr id="4" name="Slide Number Placeholder 3"/>
          <p:cNvSpPr>
            <a:spLocks noGrp="1"/>
          </p:cNvSpPr>
          <p:nvPr>
            <p:ph type="sldNum" sz="quarter" idx="14"/>
          </p:nvPr>
        </p:nvSpPr>
        <p:spPr/>
        <p:txBody>
          <a:bodyPr/>
          <a:lstStyle/>
          <a:p>
            <a:pPr>
              <a:defRPr/>
            </a:pPr>
            <a:fld id="{F75C9257-C36F-414F-8ACE-384EA7FE0A83}"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val="341690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 y="964149"/>
            <a:ext cx="8778154" cy="5408941"/>
          </a:xfrm>
        </p:spPr>
        <p:txBody>
          <a:bodyPr/>
          <a:lstStyle/>
          <a:p>
            <a:r>
              <a:rPr lang="en-US" sz="2800" i="1" dirty="0"/>
              <a:t>Assessments – Modified 5010</a:t>
            </a:r>
          </a:p>
          <a:p>
            <a:pPr>
              <a:spcBef>
                <a:spcPts val="600"/>
              </a:spcBef>
            </a:pPr>
            <a:r>
              <a:rPr lang="en-US" sz="2800" i="1" dirty="0"/>
              <a:t>In-Home </a:t>
            </a:r>
          </a:p>
          <a:p>
            <a:pPr lvl="1">
              <a:spcBef>
                <a:spcPts val="600"/>
              </a:spcBef>
            </a:pPr>
            <a:r>
              <a:rPr lang="en-US" sz="2400" dirty="0">
                <a:latin typeface="Calibri" panose="020F0502020204030204" pitchFamily="34" charset="0"/>
              </a:rPr>
              <a:t>Modified Family Services Agreement </a:t>
            </a:r>
          </a:p>
          <a:p>
            <a:pPr lvl="1">
              <a:spcBef>
                <a:spcPts val="600"/>
              </a:spcBef>
            </a:pPr>
            <a:r>
              <a:rPr lang="en-US" sz="2400" dirty="0">
                <a:latin typeface="Calibri" panose="020F0502020204030204" pitchFamily="34" charset="0"/>
              </a:rPr>
              <a:t>In-Home Services Home Visit Record – New form</a:t>
            </a:r>
          </a:p>
          <a:p>
            <a:pPr>
              <a:spcBef>
                <a:spcPts val="600"/>
              </a:spcBef>
            </a:pPr>
            <a:r>
              <a:rPr lang="en-US" sz="2800" i="1" dirty="0"/>
              <a:t>Permanency Planning </a:t>
            </a:r>
          </a:p>
          <a:p>
            <a:pPr lvl="1">
              <a:spcBef>
                <a:spcPts val="600"/>
              </a:spcBef>
            </a:pPr>
            <a:r>
              <a:rPr lang="en-US" sz="2400" dirty="0">
                <a:latin typeface="Calibri" panose="020F0502020204030204" pitchFamily="34" charset="0"/>
              </a:rPr>
              <a:t>Streamlined PPAT, FSA &amp; CFT forms and timeframes</a:t>
            </a:r>
          </a:p>
          <a:p>
            <a:pPr lvl="1">
              <a:spcBef>
                <a:spcPts val="600"/>
              </a:spcBef>
            </a:pPr>
            <a:r>
              <a:rPr lang="en-US" sz="2400" dirty="0">
                <a:latin typeface="Calibri" panose="020F0502020204030204" pitchFamily="34" charset="0"/>
              </a:rPr>
              <a:t>Visitation Form            Family Time Form (family friendly form)</a:t>
            </a:r>
          </a:p>
          <a:p>
            <a:pPr>
              <a:spcBef>
                <a:spcPts val="600"/>
              </a:spcBef>
            </a:pPr>
            <a:r>
              <a:rPr lang="en-US" sz="2800" i="1" dirty="0"/>
              <a:t>CFTs</a:t>
            </a:r>
          </a:p>
          <a:p>
            <a:pPr lvl="1"/>
            <a:r>
              <a:rPr lang="en-US" sz="2400" dirty="0">
                <a:latin typeface="Calibri" panose="020F0502020204030204" pitchFamily="34" charset="0"/>
              </a:rPr>
              <a:t>New CFT planning form</a:t>
            </a:r>
          </a:p>
          <a:p>
            <a:pPr lvl="1"/>
            <a:r>
              <a:rPr lang="en-US" sz="2400" dirty="0">
                <a:latin typeface="Calibri" panose="020F0502020204030204" pitchFamily="34" charset="0"/>
              </a:rPr>
              <a:t>New CFT meeting form (for meetings not associated with a FSA)</a:t>
            </a:r>
          </a:p>
          <a:p>
            <a:r>
              <a:rPr lang="en-US" sz="2800" i="1" dirty="0"/>
              <a:t>Diligent Efforts – New form</a:t>
            </a:r>
            <a:endParaRPr lang="en-US" sz="2800" i="1" dirty="0">
              <a:latin typeface="Calibri" panose="020F0502020204030204" pitchFamily="34" charset="0"/>
            </a:endParaRPr>
          </a:p>
          <a:p>
            <a:endParaRPr lang="en-US" sz="2800" dirty="0">
              <a:latin typeface="Calibri" panose="020F0502020204030204" pitchFamily="34" charset="0"/>
            </a:endParaRPr>
          </a:p>
          <a:p>
            <a:pPr lvl="1"/>
            <a:endParaRPr lang="en-US" sz="2800" dirty="0"/>
          </a:p>
          <a:p>
            <a:pPr marL="342900" lvl="1" indent="0">
              <a:buNone/>
            </a:pPr>
            <a:endParaRPr lang="en-US" sz="2800" dirty="0"/>
          </a:p>
          <a:p>
            <a:pPr marL="342900" lvl="1" indent="0">
              <a:buNone/>
            </a:pPr>
            <a:endParaRPr lang="en-US" sz="2800" dirty="0"/>
          </a:p>
        </p:txBody>
      </p:sp>
      <p:sp>
        <p:nvSpPr>
          <p:cNvPr id="3" name="Text Placeholder 2"/>
          <p:cNvSpPr>
            <a:spLocks noGrp="1"/>
          </p:cNvSpPr>
          <p:nvPr>
            <p:ph type="body" sz="quarter" idx="13"/>
          </p:nvPr>
        </p:nvSpPr>
        <p:spPr>
          <a:xfrm>
            <a:off x="583634" y="246989"/>
            <a:ext cx="7863840" cy="695120"/>
          </a:xfrm>
        </p:spPr>
        <p:txBody>
          <a:bodyPr/>
          <a:lstStyle/>
          <a:p>
            <a:pPr algn="ctr"/>
            <a:r>
              <a:rPr lang="en-US" sz="3600" b="1" dirty="0">
                <a:solidFill>
                  <a:schemeClr val="accent3"/>
                </a:solidFill>
              </a:rPr>
              <a:t>New or Modified Forms</a:t>
            </a:r>
            <a:endParaRPr lang="en-US" sz="3600" b="1" dirty="0"/>
          </a:p>
        </p:txBody>
      </p:sp>
      <p:sp>
        <p:nvSpPr>
          <p:cNvPr id="4" name="Slide Number Placeholder 3"/>
          <p:cNvSpPr>
            <a:spLocks noGrp="1"/>
          </p:cNvSpPr>
          <p:nvPr>
            <p:ph type="sldNum" sz="quarter" idx="14"/>
          </p:nvPr>
        </p:nvSpPr>
        <p:spPr/>
        <p:txBody>
          <a:bodyPr/>
          <a:lstStyle/>
          <a:p>
            <a:pPr>
              <a:defRPr/>
            </a:pPr>
            <a:fld id="{F75C9257-C36F-414F-8ACE-384EA7FE0A83}" type="slidenum">
              <a:rPr lang="en-US" smtClean="0">
                <a:solidFill>
                  <a:srgbClr val="FFFFFF"/>
                </a:solidFill>
              </a:rPr>
              <a:pPr>
                <a:defRPr/>
              </a:pPr>
              <a:t>15</a:t>
            </a:fld>
            <a:endParaRPr lang="en-US" dirty="0">
              <a:solidFill>
                <a:srgbClr val="FFFFFF"/>
              </a:solidFill>
            </a:endParaRPr>
          </a:p>
        </p:txBody>
      </p:sp>
      <p:sp>
        <p:nvSpPr>
          <p:cNvPr id="5" name="Arrow: Right 4">
            <a:extLst>
              <a:ext uri="{FF2B5EF4-FFF2-40B4-BE49-F238E27FC236}">
                <a16:creationId xmlns="" xmlns:a16="http://schemas.microsoft.com/office/drawing/2014/main" id="{F0BCDEFD-3567-4C8C-B708-D2439ADD638B}"/>
              </a:ext>
            </a:extLst>
          </p:cNvPr>
          <p:cNvSpPr/>
          <p:nvPr/>
        </p:nvSpPr>
        <p:spPr>
          <a:xfrm>
            <a:off x="2899706" y="4141484"/>
            <a:ext cx="406400" cy="10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3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298581" y="1516857"/>
            <a:ext cx="8659682" cy="5200649"/>
          </a:xfrm>
        </p:spPr>
        <p:txBody>
          <a:bodyPr/>
          <a:lstStyle/>
          <a:p>
            <a:pPr marL="338138" indent="-338138">
              <a:spcBef>
                <a:spcPts val="600"/>
              </a:spcBef>
              <a:spcAft>
                <a:spcPts val="600"/>
              </a:spcAft>
            </a:pPr>
            <a:endParaRPr lang="en-US" altLang="en-US" dirty="0">
              <a:latin typeface="Calibri" pitchFamily="34" charset="0"/>
              <a:ea typeface="ＭＳ Ｐゴシック" pitchFamily="34" charset="-128"/>
              <a:cs typeface="Arial" charset="0"/>
            </a:endParaRPr>
          </a:p>
          <a:p>
            <a:pPr marL="0" indent="0" algn="ctr">
              <a:spcBef>
                <a:spcPts val="600"/>
              </a:spcBef>
              <a:spcAft>
                <a:spcPts val="600"/>
              </a:spcAft>
              <a:buNone/>
            </a:pPr>
            <a:r>
              <a:rPr lang="en-US" sz="3400" dirty="0">
                <a:latin typeface="Calibri" panose="020F0502020204030204" pitchFamily="34" charset="0"/>
                <a:cs typeface="Calibri" panose="020F0502020204030204" pitchFamily="34" charset="0"/>
              </a:rPr>
              <a:t>The NC CW Modified Manual is available on the NC Child Welfare Technical Assistance website, specifically on the Knowledgebase:</a:t>
            </a:r>
          </a:p>
          <a:p>
            <a:pPr marL="0" indent="0">
              <a:spcBef>
                <a:spcPts val="600"/>
              </a:spcBef>
              <a:spcAft>
                <a:spcPts val="600"/>
              </a:spcAft>
              <a:buNone/>
            </a:pPr>
            <a:r>
              <a:rPr lang="en-US" sz="32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hlinkClick r:id="rId3"/>
              </a:rPr>
              <a:t>https://nccwta.org/index.php?/Knowledgebase/List</a:t>
            </a:r>
            <a:endParaRPr lang="en-US" sz="3000" dirty="0">
              <a:latin typeface="Calibri" panose="020F0502020204030204" pitchFamily="34" charset="0"/>
              <a:cs typeface="Calibri" panose="020F0502020204030204" pitchFamily="34" charset="0"/>
            </a:endParaRPr>
          </a:p>
          <a:p>
            <a:pPr marL="0" indent="0" algn="ctr">
              <a:spcBef>
                <a:spcPts val="600"/>
              </a:spcBef>
              <a:spcAft>
                <a:spcPts val="600"/>
              </a:spcAft>
              <a:buNone/>
            </a:pPr>
            <a:r>
              <a:rPr lang="en-US" sz="3200" dirty="0">
                <a:latin typeface="Calibri" panose="020F0502020204030204" pitchFamily="34" charset="0"/>
                <a:cs typeface="Calibri" panose="020F0502020204030204" pitchFamily="34" charset="0"/>
              </a:rPr>
              <a:t>The Knowledgebase is accessible to all staff.</a:t>
            </a:r>
          </a:p>
        </p:txBody>
      </p:sp>
      <p:sp>
        <p:nvSpPr>
          <p:cNvPr id="6" name="Text Placeholder 5"/>
          <p:cNvSpPr>
            <a:spLocks noGrp="1"/>
          </p:cNvSpPr>
          <p:nvPr>
            <p:ph type="body" sz="quarter" idx="13"/>
          </p:nvPr>
        </p:nvSpPr>
        <p:spPr>
          <a:xfrm>
            <a:off x="441325" y="213566"/>
            <a:ext cx="7886700" cy="1218779"/>
          </a:xfrm>
        </p:spPr>
        <p:txBody>
          <a:bodyPr rtlCol="0"/>
          <a:lstStyle/>
          <a:p>
            <a:pPr algn="ctr" fontAlgn="auto">
              <a:spcAft>
                <a:spcPts val="0"/>
              </a:spcAft>
              <a:defRPr/>
            </a:pPr>
            <a:r>
              <a:rPr lang="en-US" sz="4800" dirty="0">
                <a:cs typeface="Arial" panose="020B0604020202020204" pitchFamily="34" charset="0"/>
              </a:rPr>
              <a:t>Location of Modified Manual</a:t>
            </a:r>
            <a:endParaRPr lang="en-US" sz="4800" dirty="0"/>
          </a:p>
        </p:txBody>
      </p:sp>
      <p:sp>
        <p:nvSpPr>
          <p:cNvPr id="2" name="Slide Number Placeholder 1"/>
          <p:cNvSpPr>
            <a:spLocks noGrp="1"/>
          </p:cNvSpPr>
          <p:nvPr>
            <p:ph type="sldNum" sz="quarter" idx="14"/>
          </p:nvPr>
        </p:nvSpPr>
        <p:spPr/>
        <p:txBody>
          <a:bodyPr/>
          <a:lstStyle/>
          <a:p>
            <a:pPr>
              <a:defRPr/>
            </a:pPr>
            <a:fld id="{C3B0D34F-041C-4804-8DA0-0DEC516CDC99}" type="slidenum">
              <a:rPr lang="en-US" smtClean="0">
                <a:solidFill>
                  <a:srgbClr val="FFFFFF"/>
                </a:solidFill>
              </a:rPr>
              <a:pPr>
                <a:defRPr/>
              </a:pPr>
              <a:t>16</a:t>
            </a:fld>
            <a:endParaRPr lang="en-US" dirty="0">
              <a:solidFill>
                <a:srgbClr val="FFFFFF"/>
              </a:solidFill>
            </a:endParaRPr>
          </a:p>
        </p:txBody>
      </p:sp>
    </p:spTree>
    <p:extLst>
      <p:ext uri="{BB962C8B-B14F-4D97-AF65-F5344CB8AC3E}">
        <p14:creationId xmlns:p14="http://schemas.microsoft.com/office/powerpoint/2010/main" val="55640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66CCC5F4-EBD8-4F31-97C8-5376498E69BD}" type="slidenum">
              <a:rPr lang="en-US" smtClean="0">
                <a:solidFill>
                  <a:srgbClr val="FFFFFF"/>
                </a:solidFill>
              </a:rPr>
              <a:pPr>
                <a:defRPr/>
              </a:pPr>
              <a:t>17</a:t>
            </a:fld>
            <a:endParaRPr lang="en-US" dirty="0">
              <a:solidFill>
                <a:srgbClr val="FFFFFF"/>
              </a:solidFill>
            </a:endParaRPr>
          </a:p>
        </p:txBody>
      </p:sp>
      <p:sp>
        <p:nvSpPr>
          <p:cNvPr id="2" name="Text Placeholder 1"/>
          <p:cNvSpPr>
            <a:spLocks noGrp="1"/>
          </p:cNvSpPr>
          <p:nvPr>
            <p:ph type="body" sz="quarter" idx="13"/>
          </p:nvPr>
        </p:nvSpPr>
        <p:spPr>
          <a:xfrm>
            <a:off x="1" y="61993"/>
            <a:ext cx="9143999" cy="712922"/>
          </a:xfrm>
        </p:spPr>
        <p:txBody>
          <a:bodyPr/>
          <a:lstStyle/>
          <a:p>
            <a:pPr algn="ctr"/>
            <a:r>
              <a:rPr lang="en-US" sz="4000" b="1" dirty="0">
                <a:latin typeface="Calibri" panose="020F0502020204030204" pitchFamily="34" charset="0"/>
              </a:rPr>
              <a:t>Pilot Feedback</a:t>
            </a:r>
          </a:p>
        </p:txBody>
      </p:sp>
      <p:sp>
        <p:nvSpPr>
          <p:cNvPr id="4" name="Text Placeholder 3"/>
          <p:cNvSpPr>
            <a:spLocks noGrp="1"/>
          </p:cNvSpPr>
          <p:nvPr>
            <p:ph type="body" sz="quarter" idx="16"/>
          </p:nvPr>
        </p:nvSpPr>
        <p:spPr>
          <a:xfrm>
            <a:off x="376517" y="790413"/>
            <a:ext cx="8178545" cy="495031"/>
          </a:xfrm>
        </p:spPr>
        <p:txBody>
          <a:bodyPr/>
          <a:lstStyle/>
          <a:p>
            <a:r>
              <a:rPr lang="en-US" sz="2400" dirty="0"/>
              <a:t>Positive Feedback &amp; Learnings</a:t>
            </a:r>
            <a:endParaRPr lang="en-US" dirty="0"/>
          </a:p>
        </p:txBody>
      </p:sp>
      <p:sp>
        <p:nvSpPr>
          <p:cNvPr id="6" name="Text Placeholder 5"/>
          <p:cNvSpPr>
            <a:spLocks noGrp="1"/>
          </p:cNvSpPr>
          <p:nvPr>
            <p:ph type="body" sz="quarter" idx="18"/>
          </p:nvPr>
        </p:nvSpPr>
        <p:spPr>
          <a:xfrm>
            <a:off x="376517" y="1300941"/>
            <a:ext cx="8022651" cy="5113713"/>
          </a:xfrm>
        </p:spPr>
        <p:txBody>
          <a:bodyPr/>
          <a:lstStyle/>
          <a:p>
            <a:pPr marL="342900" indent="-342900">
              <a:spcBef>
                <a:spcPts val="400"/>
              </a:spcBef>
              <a:buFont typeface="Arial" panose="020B0604020202020204" pitchFamily="34" charset="0"/>
              <a:buChar char="•"/>
            </a:pPr>
            <a:r>
              <a:rPr lang="en-US" sz="2800" dirty="0">
                <a:latin typeface="Calibri" panose="020F0502020204030204" pitchFamily="34" charset="0"/>
              </a:rPr>
              <a:t>Staff can easily find information</a:t>
            </a:r>
          </a:p>
          <a:p>
            <a:pPr marL="342900" indent="-342900">
              <a:spcBef>
                <a:spcPts val="400"/>
              </a:spcBef>
              <a:buFont typeface="Arial" panose="020B0604020202020204" pitchFamily="34" charset="0"/>
              <a:buChar char="•"/>
            </a:pPr>
            <a:r>
              <a:rPr lang="en-US" sz="2800" dirty="0">
                <a:latin typeface="Calibri" panose="020F0502020204030204" pitchFamily="34" charset="0"/>
              </a:rPr>
              <a:t>Clarity between what MUST occur and what SHOULD occur</a:t>
            </a:r>
          </a:p>
          <a:p>
            <a:pPr marL="342900" indent="-342900">
              <a:spcBef>
                <a:spcPts val="400"/>
              </a:spcBef>
              <a:buFont typeface="Arial" panose="020B0604020202020204" pitchFamily="34" charset="0"/>
              <a:buChar char="•"/>
            </a:pPr>
            <a:r>
              <a:rPr lang="en-US" sz="2800" dirty="0">
                <a:latin typeface="Calibri" panose="020F0502020204030204" pitchFamily="34" charset="0"/>
              </a:rPr>
              <a:t>Use of Cross Function Topics reduced redundancy </a:t>
            </a:r>
          </a:p>
          <a:p>
            <a:pPr marL="342900" indent="-342900">
              <a:spcBef>
                <a:spcPts val="400"/>
              </a:spcBef>
              <a:buFont typeface="Arial" panose="020B0604020202020204" pitchFamily="34" charset="0"/>
              <a:buChar char="•"/>
            </a:pPr>
            <a:r>
              <a:rPr lang="en-US" sz="2800" dirty="0">
                <a:latin typeface="Calibri" panose="020F0502020204030204" pitchFamily="34" charset="0"/>
              </a:rPr>
              <a:t>Changes in requirements “make sense” to achieve safety and permanency but require more time</a:t>
            </a:r>
          </a:p>
          <a:p>
            <a:pPr marL="342900" indent="-342900">
              <a:spcBef>
                <a:spcPts val="400"/>
              </a:spcBef>
              <a:buFont typeface="Arial" panose="020B0604020202020204" pitchFamily="34" charset="0"/>
              <a:buChar char="•"/>
            </a:pPr>
            <a:r>
              <a:rPr lang="en-US" sz="2800" dirty="0">
                <a:latin typeface="Calibri" panose="020F0502020204030204" pitchFamily="34" charset="0"/>
              </a:rPr>
              <a:t>Providing the manual and forms to counties prior to the presentations and implementation facilitated staff input and buy-in </a:t>
            </a:r>
          </a:p>
          <a:p>
            <a:pPr marL="342900" indent="-342900">
              <a:spcBef>
                <a:spcPts val="400"/>
              </a:spcBef>
              <a:buFont typeface="Arial" panose="020B0604020202020204" pitchFamily="34" charset="0"/>
              <a:buChar char="•"/>
            </a:pPr>
            <a:r>
              <a:rPr lang="en-US" sz="2800" dirty="0">
                <a:latin typeface="Calibri" panose="020F0502020204030204" pitchFamily="34" charset="0"/>
              </a:rPr>
              <a:t>Implementation of the pilot allowed for manual and form improvements prior to state implementation</a:t>
            </a:r>
          </a:p>
          <a:p>
            <a:pPr marL="342900" indent="-342900">
              <a:spcBef>
                <a:spcPts val="400"/>
              </a:spcBef>
              <a:buFont typeface="Arial" panose="020B0604020202020204" pitchFamily="34" charset="0"/>
              <a:buChar char="•"/>
            </a:pPr>
            <a:endParaRPr lang="en-US" dirty="0">
              <a:latin typeface="Calibri" panose="020F0502020204030204" pitchFamily="34" charset="0"/>
            </a:endParaRPr>
          </a:p>
          <a:p>
            <a:pPr marL="342900" indent="-342900">
              <a:spcBef>
                <a:spcPts val="400"/>
              </a:spcBef>
              <a:buFont typeface="Arial" panose="020B0604020202020204" pitchFamily="34" charset="0"/>
              <a:buChar char="•"/>
            </a:pPr>
            <a:endParaRPr lang="en-US" dirty="0">
              <a:latin typeface="Calibri" panose="020F0502020204030204" pitchFamily="34" charset="0"/>
            </a:endParaRPr>
          </a:p>
        </p:txBody>
      </p:sp>
    </p:spTree>
    <p:extLst>
      <p:ext uri="{BB962C8B-B14F-4D97-AF65-F5344CB8AC3E}">
        <p14:creationId xmlns:p14="http://schemas.microsoft.com/office/powerpoint/2010/main" val="406798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66CCC5F4-EBD8-4F31-97C8-5376498E69BD}" type="slidenum">
              <a:rPr lang="en-US" smtClean="0">
                <a:solidFill>
                  <a:srgbClr val="FFFFFF"/>
                </a:solidFill>
              </a:rPr>
              <a:pPr>
                <a:defRPr/>
              </a:pPr>
              <a:t>18</a:t>
            </a:fld>
            <a:endParaRPr lang="en-US" dirty="0">
              <a:solidFill>
                <a:srgbClr val="FFFFFF"/>
              </a:solidFill>
            </a:endParaRPr>
          </a:p>
        </p:txBody>
      </p:sp>
      <p:sp>
        <p:nvSpPr>
          <p:cNvPr id="2" name="Text Placeholder 1"/>
          <p:cNvSpPr>
            <a:spLocks noGrp="1"/>
          </p:cNvSpPr>
          <p:nvPr>
            <p:ph type="body" sz="quarter" idx="13"/>
          </p:nvPr>
        </p:nvSpPr>
        <p:spPr>
          <a:xfrm>
            <a:off x="1" y="21333"/>
            <a:ext cx="9143999" cy="822325"/>
          </a:xfrm>
        </p:spPr>
        <p:txBody>
          <a:bodyPr/>
          <a:lstStyle/>
          <a:p>
            <a:pPr algn="ctr"/>
            <a:r>
              <a:rPr lang="en-US" sz="4000" b="1" dirty="0">
                <a:latin typeface="Calibri" panose="020F0502020204030204" pitchFamily="34" charset="0"/>
              </a:rPr>
              <a:t>Pilot Feedback</a:t>
            </a:r>
          </a:p>
        </p:txBody>
      </p:sp>
      <p:sp>
        <p:nvSpPr>
          <p:cNvPr id="3" name="Text Placeholder 2"/>
          <p:cNvSpPr>
            <a:spLocks noGrp="1"/>
          </p:cNvSpPr>
          <p:nvPr>
            <p:ph type="body" sz="quarter" idx="14"/>
          </p:nvPr>
        </p:nvSpPr>
        <p:spPr>
          <a:xfrm>
            <a:off x="406989" y="1296094"/>
            <a:ext cx="8330021" cy="5089207"/>
          </a:xfrm>
        </p:spPr>
        <p:txBody>
          <a:bodyPr/>
          <a:lstStyle/>
          <a:p>
            <a:pPr marL="342900" indent="-342900">
              <a:spcBef>
                <a:spcPts val="600"/>
              </a:spcBef>
              <a:buFont typeface="Arial" panose="020B0604020202020204" pitchFamily="34" charset="0"/>
              <a:buChar char="•"/>
            </a:pPr>
            <a:r>
              <a:rPr lang="en-US" sz="3600" dirty="0">
                <a:latin typeface="Calibri" panose="020F0502020204030204" pitchFamily="34" charset="0"/>
              </a:rPr>
              <a:t>Staff capacity (time) to meet modified protocol with existing caseloads and other changes across the state</a:t>
            </a:r>
          </a:p>
          <a:p>
            <a:pPr marL="342900" indent="-342900">
              <a:spcBef>
                <a:spcPts val="600"/>
              </a:spcBef>
              <a:buFont typeface="Arial" panose="020B0604020202020204" pitchFamily="34" charset="0"/>
              <a:buChar char="•"/>
            </a:pPr>
            <a:r>
              <a:rPr lang="en-US" sz="3600" dirty="0">
                <a:latin typeface="Calibri" panose="020F0502020204030204" pitchFamily="34" charset="0"/>
              </a:rPr>
              <a:t>Need to address integration with other statewide changes</a:t>
            </a:r>
          </a:p>
          <a:p>
            <a:pPr marL="457200" indent="-457200">
              <a:spcBef>
                <a:spcPts val="600"/>
              </a:spcBef>
              <a:buFont typeface="Arial" panose="020B0604020202020204" pitchFamily="34" charset="0"/>
              <a:buChar char="•"/>
            </a:pPr>
            <a:endParaRPr lang="en-US" sz="2800" dirty="0">
              <a:latin typeface="Calibri" panose="020F0502020204030204" pitchFamily="34" charset="0"/>
            </a:endParaRPr>
          </a:p>
          <a:p>
            <a:pPr marL="457200" indent="-457200">
              <a:spcBef>
                <a:spcPts val="600"/>
              </a:spcBef>
              <a:buFont typeface="Arial" panose="020B0604020202020204" pitchFamily="34" charset="0"/>
              <a:buChar char="•"/>
            </a:pPr>
            <a:endParaRPr lang="en-US" sz="2800" dirty="0">
              <a:latin typeface="Calibri" panose="020F0502020204030204" pitchFamily="34" charset="0"/>
            </a:endParaRPr>
          </a:p>
          <a:p>
            <a:pPr>
              <a:spcBef>
                <a:spcPts val="600"/>
              </a:spcBef>
            </a:pPr>
            <a:endParaRPr lang="en-US" sz="2800" dirty="0">
              <a:latin typeface="Calibri" panose="020F0502020204030204" pitchFamily="34" charset="0"/>
            </a:endParaRPr>
          </a:p>
          <a:p>
            <a:pPr marL="342900" indent="-342900">
              <a:spcBef>
                <a:spcPts val="600"/>
              </a:spcBef>
              <a:buFont typeface="Arial" panose="020B0604020202020204" pitchFamily="34" charset="0"/>
              <a:buChar char="•"/>
            </a:pPr>
            <a:endParaRPr lang="en-US" dirty="0">
              <a:latin typeface="Calibri" panose="020F0502020204030204" pitchFamily="34" charset="0"/>
            </a:endParaRPr>
          </a:p>
        </p:txBody>
      </p:sp>
      <p:sp>
        <p:nvSpPr>
          <p:cNvPr id="5" name="Text Placeholder 4"/>
          <p:cNvSpPr>
            <a:spLocks noGrp="1"/>
          </p:cNvSpPr>
          <p:nvPr>
            <p:ph type="body" sz="quarter" idx="17"/>
          </p:nvPr>
        </p:nvSpPr>
        <p:spPr>
          <a:xfrm>
            <a:off x="406989" y="843658"/>
            <a:ext cx="8347950" cy="452437"/>
          </a:xfrm>
        </p:spPr>
        <p:txBody>
          <a:bodyPr/>
          <a:lstStyle/>
          <a:p>
            <a:r>
              <a:rPr lang="en-US" sz="2400" dirty="0"/>
              <a:t>Concerns &amp; Issues</a:t>
            </a:r>
          </a:p>
        </p:txBody>
      </p:sp>
    </p:spTree>
    <p:extLst>
      <p:ext uri="{BB962C8B-B14F-4D97-AF65-F5344CB8AC3E}">
        <p14:creationId xmlns:p14="http://schemas.microsoft.com/office/powerpoint/2010/main" val="375696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66CCC5F4-EBD8-4F31-97C8-5376498E69BD}" type="slidenum">
              <a:rPr lang="en-US" smtClean="0">
                <a:solidFill>
                  <a:srgbClr val="FFFFFF"/>
                </a:solidFill>
              </a:rPr>
              <a:pPr>
                <a:defRPr/>
              </a:pPr>
              <a:t>19</a:t>
            </a:fld>
            <a:endParaRPr lang="en-US" dirty="0">
              <a:solidFill>
                <a:srgbClr val="FFFFFF"/>
              </a:solidFill>
            </a:endParaRPr>
          </a:p>
        </p:txBody>
      </p:sp>
      <p:sp>
        <p:nvSpPr>
          <p:cNvPr id="2" name="Text Placeholder 1"/>
          <p:cNvSpPr>
            <a:spLocks noGrp="1"/>
          </p:cNvSpPr>
          <p:nvPr>
            <p:ph type="body" sz="quarter" idx="13"/>
          </p:nvPr>
        </p:nvSpPr>
        <p:spPr>
          <a:xfrm>
            <a:off x="1" y="21333"/>
            <a:ext cx="9143999" cy="822325"/>
          </a:xfrm>
        </p:spPr>
        <p:txBody>
          <a:bodyPr/>
          <a:lstStyle/>
          <a:p>
            <a:pPr algn="ctr"/>
            <a:r>
              <a:rPr lang="en-US" sz="4000" b="1" dirty="0">
                <a:latin typeface="Calibri" panose="020F0502020204030204" pitchFamily="34" charset="0"/>
              </a:rPr>
              <a:t>Still to be Completed</a:t>
            </a:r>
          </a:p>
        </p:txBody>
      </p:sp>
      <p:sp>
        <p:nvSpPr>
          <p:cNvPr id="3" name="Text Placeholder 2"/>
          <p:cNvSpPr>
            <a:spLocks noGrp="1"/>
          </p:cNvSpPr>
          <p:nvPr>
            <p:ph type="body" sz="quarter" idx="14"/>
          </p:nvPr>
        </p:nvSpPr>
        <p:spPr>
          <a:xfrm>
            <a:off x="406989" y="1296094"/>
            <a:ext cx="8330021" cy="5089207"/>
          </a:xfrm>
        </p:spPr>
        <p:txBody>
          <a:bodyPr/>
          <a:lstStyle/>
          <a:p>
            <a:pPr marL="457200" indent="-457200">
              <a:spcBef>
                <a:spcPts val="600"/>
              </a:spcBef>
              <a:buFont typeface="Arial" panose="020B0604020202020204" pitchFamily="34" charset="0"/>
              <a:buChar char="•"/>
            </a:pPr>
            <a:r>
              <a:rPr lang="en-US" sz="3600" dirty="0">
                <a:latin typeface="Calibri" panose="020F0502020204030204" pitchFamily="34" charset="0"/>
              </a:rPr>
              <a:t>Remaining portions of the Manual (Adoptions, Licensing, ICPC, Jurisdiction, Administration, Funding, etc.)</a:t>
            </a:r>
          </a:p>
          <a:p>
            <a:pPr marL="457200" indent="-457200">
              <a:spcBef>
                <a:spcPts val="600"/>
              </a:spcBef>
              <a:buFont typeface="Arial" panose="020B0604020202020204" pitchFamily="34" charset="0"/>
              <a:buChar char="•"/>
            </a:pPr>
            <a:r>
              <a:rPr lang="en-US" sz="3600" dirty="0">
                <a:latin typeface="Calibri" panose="020F0502020204030204" pitchFamily="34" charset="0"/>
              </a:rPr>
              <a:t>Conventions throughout the Manual</a:t>
            </a:r>
          </a:p>
          <a:p>
            <a:pPr marL="457200" indent="-457200">
              <a:spcBef>
                <a:spcPts val="600"/>
              </a:spcBef>
              <a:buFont typeface="Arial" panose="020B0604020202020204" pitchFamily="34" charset="0"/>
              <a:buChar char="•"/>
            </a:pPr>
            <a:r>
              <a:rPr lang="en-US" sz="3600" dirty="0">
                <a:latin typeface="Calibri" panose="020F0502020204030204" pitchFamily="34" charset="0"/>
              </a:rPr>
              <a:t>Process to update and maintain the Manual</a:t>
            </a:r>
          </a:p>
          <a:p>
            <a:pPr marL="457200" indent="-457200">
              <a:spcBef>
                <a:spcPts val="600"/>
              </a:spcBef>
              <a:buFont typeface="Arial" panose="020B0604020202020204" pitchFamily="34" charset="0"/>
              <a:buChar char="•"/>
            </a:pPr>
            <a:endParaRPr lang="en-US" sz="3600" dirty="0">
              <a:latin typeface="Calibri" panose="020F0502020204030204" pitchFamily="34" charset="0"/>
            </a:endParaRPr>
          </a:p>
          <a:p>
            <a:pPr marL="457200" indent="-457200">
              <a:spcBef>
                <a:spcPts val="600"/>
              </a:spcBef>
              <a:buFont typeface="Arial" panose="020B0604020202020204" pitchFamily="34" charset="0"/>
              <a:buChar char="•"/>
            </a:pPr>
            <a:endParaRPr lang="en-US" sz="2800" dirty="0">
              <a:latin typeface="Calibri" panose="020F0502020204030204" pitchFamily="34" charset="0"/>
            </a:endParaRPr>
          </a:p>
          <a:p>
            <a:pPr marL="457200" indent="-457200">
              <a:spcBef>
                <a:spcPts val="600"/>
              </a:spcBef>
              <a:buFont typeface="Arial" panose="020B0604020202020204" pitchFamily="34" charset="0"/>
              <a:buChar char="•"/>
            </a:pPr>
            <a:endParaRPr lang="en-US" sz="2800" dirty="0">
              <a:latin typeface="Calibri" panose="020F0502020204030204" pitchFamily="34" charset="0"/>
            </a:endParaRPr>
          </a:p>
          <a:p>
            <a:pPr>
              <a:spcBef>
                <a:spcPts val="600"/>
              </a:spcBef>
            </a:pPr>
            <a:endParaRPr lang="en-US" sz="2800" dirty="0">
              <a:latin typeface="Calibri" panose="020F0502020204030204" pitchFamily="34" charset="0"/>
            </a:endParaRPr>
          </a:p>
          <a:p>
            <a:pPr marL="342900" indent="-342900">
              <a:spcBef>
                <a:spcPts val="600"/>
              </a:spcBef>
              <a:buFont typeface="Arial" panose="020B0604020202020204" pitchFamily="34" charset="0"/>
              <a:buChar char="•"/>
            </a:pPr>
            <a:endParaRPr lang="en-US" dirty="0">
              <a:latin typeface="Calibri" panose="020F0502020204030204" pitchFamily="34" charset="0"/>
            </a:endParaRPr>
          </a:p>
        </p:txBody>
      </p:sp>
      <p:sp>
        <p:nvSpPr>
          <p:cNvPr id="5" name="Text Placeholder 4"/>
          <p:cNvSpPr>
            <a:spLocks noGrp="1"/>
          </p:cNvSpPr>
          <p:nvPr>
            <p:ph type="body" sz="quarter" idx="17"/>
          </p:nvPr>
        </p:nvSpPr>
        <p:spPr>
          <a:xfrm>
            <a:off x="406989" y="843658"/>
            <a:ext cx="8347950" cy="452437"/>
          </a:xfrm>
        </p:spPr>
        <p:txBody>
          <a:bodyPr/>
          <a:lstStyle/>
          <a:p>
            <a:endParaRPr lang="en-US" sz="2400" dirty="0"/>
          </a:p>
        </p:txBody>
      </p:sp>
    </p:spTree>
    <p:extLst>
      <p:ext uri="{BB962C8B-B14F-4D97-AF65-F5344CB8AC3E}">
        <p14:creationId xmlns:p14="http://schemas.microsoft.com/office/powerpoint/2010/main" val="131870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63" y="1318714"/>
            <a:ext cx="7886700" cy="991721"/>
          </a:xfrm>
        </p:spPr>
        <p:txBody>
          <a:bodyPr>
            <a:noAutofit/>
          </a:bodyPr>
          <a:lstStyle/>
          <a:p>
            <a:r>
              <a:rPr lang="en-US" sz="3600" b="1" i="0" dirty="0">
                <a:solidFill>
                  <a:srgbClr val="005EA4"/>
                </a:solidFill>
                <a:latin typeface="Calibri" panose="020F0502020204030204" pitchFamily="34" charset="0"/>
                <a:cs typeface="Calibri" panose="020F0502020204030204" pitchFamily="34" charset="0"/>
              </a:rPr>
              <a:t>PIP Goal 1, Strategy 1:</a:t>
            </a:r>
            <a:br>
              <a:rPr lang="en-US" sz="3600" b="1" i="0" dirty="0">
                <a:solidFill>
                  <a:srgbClr val="005EA4"/>
                </a:solidFill>
                <a:latin typeface="Calibri" panose="020F0502020204030204" pitchFamily="34" charset="0"/>
                <a:cs typeface="Calibri" panose="020F0502020204030204" pitchFamily="34" charset="0"/>
              </a:rPr>
            </a:br>
            <a:r>
              <a:rPr lang="en-US" sz="3600" b="1" i="0" dirty="0">
                <a:solidFill>
                  <a:srgbClr val="005EA4"/>
                </a:solidFill>
                <a:latin typeface="Calibri" panose="020F0502020204030204" pitchFamily="34" charset="0"/>
              </a:rPr>
              <a:t>Strengthen and clarify NC's child welfare policies and practices</a:t>
            </a:r>
            <a:endParaRPr lang="en-US" sz="3600" i="0" dirty="0">
              <a:solidFill>
                <a:srgbClr val="005EA4"/>
              </a:solidFill>
            </a:endParaRPr>
          </a:p>
        </p:txBody>
      </p:sp>
      <p:sp>
        <p:nvSpPr>
          <p:cNvPr id="3" name="Content Placeholder 2"/>
          <p:cNvSpPr>
            <a:spLocks noGrp="1"/>
          </p:cNvSpPr>
          <p:nvPr>
            <p:ph idx="1"/>
          </p:nvPr>
        </p:nvSpPr>
        <p:spPr>
          <a:xfrm>
            <a:off x="393563" y="2798618"/>
            <a:ext cx="8332801" cy="3283527"/>
          </a:xfrm>
        </p:spPr>
        <p:txBody>
          <a:bodyPr>
            <a:normAutofit/>
          </a:bodyPr>
          <a:lstStyle/>
          <a:p>
            <a:pPr marL="0" indent="0">
              <a:spcAft>
                <a:spcPts val="750"/>
              </a:spcAft>
              <a:buNone/>
            </a:pPr>
            <a:r>
              <a:rPr lang="en-US" sz="3800" b="1" i="1" dirty="0">
                <a:solidFill>
                  <a:srgbClr val="002060"/>
                </a:solidFill>
                <a:latin typeface="Calibri" panose="020F0502020204030204" pitchFamily="34" charset="0"/>
              </a:rPr>
              <a:t>Goal: </a:t>
            </a:r>
          </a:p>
          <a:p>
            <a:pPr marL="0" indent="0">
              <a:spcAft>
                <a:spcPts val="750"/>
              </a:spcAft>
              <a:buNone/>
            </a:pPr>
            <a:r>
              <a:rPr lang="en-US" sz="3800" b="1" i="1" dirty="0">
                <a:solidFill>
                  <a:srgbClr val="002060"/>
                </a:solidFill>
                <a:latin typeface="Calibri" panose="020F0502020204030204" pitchFamily="34" charset="0"/>
              </a:rPr>
              <a:t>Ensure the NC CW manual supports  </a:t>
            </a:r>
          </a:p>
          <a:p>
            <a:pPr marL="0" indent="0" algn="ctr">
              <a:spcAft>
                <a:spcPts val="750"/>
              </a:spcAft>
              <a:buNone/>
            </a:pPr>
            <a:r>
              <a:rPr lang="en-US" sz="3800" b="1" cap="all" dirty="0">
                <a:solidFill>
                  <a:srgbClr val="002060"/>
                </a:solidFill>
                <a:latin typeface="Calibri" panose="020F0502020204030204" pitchFamily="34" charset="0"/>
              </a:rPr>
              <a:t>safety, permanency </a:t>
            </a:r>
            <a:r>
              <a:rPr lang="en-US" sz="3800" b="1" dirty="0">
                <a:solidFill>
                  <a:srgbClr val="002060"/>
                </a:solidFill>
                <a:latin typeface="Calibri" panose="020F0502020204030204" pitchFamily="34" charset="0"/>
              </a:rPr>
              <a:t>and</a:t>
            </a:r>
            <a:r>
              <a:rPr lang="en-US" sz="3800" b="1" cap="all" dirty="0">
                <a:solidFill>
                  <a:srgbClr val="002060"/>
                </a:solidFill>
                <a:latin typeface="Calibri" panose="020F0502020204030204" pitchFamily="34" charset="0"/>
              </a:rPr>
              <a:t> well-being </a:t>
            </a:r>
          </a:p>
          <a:p>
            <a:pPr marL="0" indent="0" algn="ctr">
              <a:spcAft>
                <a:spcPts val="750"/>
              </a:spcAft>
              <a:buNone/>
            </a:pPr>
            <a:r>
              <a:rPr lang="en-US" sz="3800" b="1" dirty="0">
                <a:solidFill>
                  <a:srgbClr val="002060"/>
                </a:solidFill>
                <a:latin typeface="Calibri" panose="020F0502020204030204" pitchFamily="34" charset="0"/>
              </a:rPr>
              <a:t>of</a:t>
            </a:r>
            <a:r>
              <a:rPr lang="en-US" sz="3800" b="1" cap="all" dirty="0">
                <a:solidFill>
                  <a:srgbClr val="002060"/>
                </a:solidFill>
                <a:latin typeface="Calibri" panose="020F0502020204030204" pitchFamily="34" charset="0"/>
              </a:rPr>
              <a:t> children</a:t>
            </a:r>
            <a:r>
              <a:rPr lang="en-US" sz="3800" b="1" dirty="0">
                <a:solidFill>
                  <a:srgbClr val="002060"/>
                </a:solidFill>
                <a:latin typeface="Calibri" panose="020F0502020204030204" pitchFamily="34" charset="0"/>
              </a:rPr>
              <a:t>.</a:t>
            </a:r>
          </a:p>
          <a:p>
            <a:pPr marL="0" indent="0" algn="ctr">
              <a:spcAft>
                <a:spcPts val="750"/>
              </a:spcAft>
              <a:buNone/>
            </a:pPr>
            <a:endParaRPr lang="en-US" sz="1050" b="1" dirty="0">
              <a:solidFill>
                <a:srgbClr val="005EA4"/>
              </a:solidFill>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E9C3498-FA31-45B5-A7E6-A3906FA4B983}" type="slidenum">
              <a:rPr lang="en-US" smtClean="0">
                <a:solidFill>
                  <a:srgbClr val="1F497D"/>
                </a:solidFill>
              </a:rPr>
              <a:pPr>
                <a:defRPr/>
              </a:pPr>
              <a:t>2</a:t>
            </a:fld>
            <a:endParaRPr lang="en-US" dirty="0">
              <a:solidFill>
                <a:srgbClr val="1F497D"/>
              </a:solidFill>
            </a:endParaRPr>
          </a:p>
        </p:txBody>
      </p:sp>
    </p:spTree>
    <p:extLst>
      <p:ext uri="{BB962C8B-B14F-4D97-AF65-F5344CB8AC3E}">
        <p14:creationId xmlns:p14="http://schemas.microsoft.com/office/powerpoint/2010/main" val="338850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pPr algn="ctr" fontAlgn="auto">
              <a:spcAft>
                <a:spcPts val="0"/>
              </a:spcAft>
              <a:defRPr/>
            </a:pPr>
            <a:r>
              <a:rPr lang="en-US" sz="4800" dirty="0"/>
              <a:t>Questions? Feedback?</a:t>
            </a:r>
          </a:p>
        </p:txBody>
      </p:sp>
      <p:sp>
        <p:nvSpPr>
          <p:cNvPr id="4" name="Slide Number Placeholder 3"/>
          <p:cNvSpPr>
            <a:spLocks noGrp="1"/>
          </p:cNvSpPr>
          <p:nvPr>
            <p:ph type="sldNum" sz="quarter" idx="10"/>
          </p:nvPr>
        </p:nvSpPr>
        <p:spPr/>
        <p:txBody>
          <a:bodyPr/>
          <a:lstStyle/>
          <a:p>
            <a:pPr>
              <a:defRPr/>
            </a:pPr>
            <a:fld id="{0AA19098-AC57-4627-B191-3FD12D3EF01B}" type="slidenum">
              <a:rPr lang="en-US" smtClean="0">
                <a:solidFill>
                  <a:srgbClr val="FFFFFF"/>
                </a:solidFill>
              </a:rPr>
              <a:pPr>
                <a:defRPr/>
              </a:pPr>
              <a:t>20</a:t>
            </a:fld>
            <a:endParaRPr lang="en-US" dirty="0">
              <a:solidFill>
                <a:srgbClr val="FFFFFF"/>
              </a:solidFill>
            </a:endParaRPr>
          </a:p>
        </p:txBody>
      </p:sp>
    </p:spTree>
    <p:extLst>
      <p:ext uri="{BB962C8B-B14F-4D97-AF65-F5344CB8AC3E}">
        <p14:creationId xmlns:p14="http://schemas.microsoft.com/office/powerpoint/2010/main" val="392285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3"/>
          <p:cNvSpPr>
            <a:spLocks noGrp="1"/>
          </p:cNvSpPr>
          <p:nvPr>
            <p:ph type="ctrTitle"/>
          </p:nvPr>
        </p:nvSpPr>
        <p:spPr>
          <a:xfrm>
            <a:off x="142875" y="609600"/>
            <a:ext cx="8858250" cy="895350"/>
          </a:xfrm>
        </p:spPr>
        <p:txBody>
          <a:bodyPr/>
          <a:lstStyle/>
          <a:p>
            <a:pPr algn="ctr"/>
            <a:r>
              <a:rPr lang="en-US" altLang="en-US" sz="3600" dirty="0"/>
              <a:t>Thank you for your participation today. </a:t>
            </a:r>
          </a:p>
        </p:txBody>
      </p:sp>
      <p:pic>
        <p:nvPicPr>
          <p:cNvPr id="6" name="Picture Placeholder 5"/>
          <p:cNvPicPr>
            <a:picLocks noGrp="1" noChangeAspect="1"/>
          </p:cNvPicPr>
          <p:nvPr>
            <p:ph type="pic" sz="quarter" idx="13"/>
          </p:nvPr>
        </p:nvPicPr>
        <p:blipFill>
          <a:blip r:embed="rId3"/>
          <a:srcRect t="18177" b="18177"/>
          <a:stretch>
            <a:fillRect/>
          </a:stretch>
        </p:blipFill>
        <p:spPr>
          <a:xfrm>
            <a:off x="0" y="1574800"/>
            <a:ext cx="9144000" cy="3827463"/>
          </a:xfrm>
        </p:spPr>
      </p:pic>
      <p:sp>
        <p:nvSpPr>
          <p:cNvPr id="2" name="Slide Number Placeholder 1"/>
          <p:cNvSpPr>
            <a:spLocks noGrp="1"/>
          </p:cNvSpPr>
          <p:nvPr>
            <p:ph type="sldNum" sz="quarter" idx="14"/>
          </p:nvPr>
        </p:nvSpPr>
        <p:spPr/>
        <p:txBody>
          <a:bodyPr/>
          <a:lstStyle/>
          <a:p>
            <a:pPr>
              <a:defRPr/>
            </a:pPr>
            <a:fld id="{A53AA257-D31E-4AA7-AA92-EE74ED46607B}" type="slidenum">
              <a:rPr lang="en-US" smtClean="0">
                <a:solidFill>
                  <a:srgbClr val="1F497D"/>
                </a:solidFill>
              </a:rPr>
              <a:pPr>
                <a:defRPr/>
              </a:pPr>
              <a:t>21</a:t>
            </a:fld>
            <a:endParaRPr lang="en-US" dirty="0">
              <a:solidFill>
                <a:srgbClr val="1F497D"/>
              </a:solidFill>
            </a:endParaRPr>
          </a:p>
        </p:txBody>
      </p:sp>
    </p:spTree>
    <p:extLst>
      <p:ext uri="{BB962C8B-B14F-4D97-AF65-F5344CB8AC3E}">
        <p14:creationId xmlns:p14="http://schemas.microsoft.com/office/powerpoint/2010/main" val="198103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2244437"/>
            <a:ext cx="8767631" cy="5438888"/>
          </a:xfrm>
        </p:spPr>
        <p:txBody>
          <a:bodyPr>
            <a:normAutofit/>
          </a:bodyPr>
          <a:lstStyle/>
          <a:p>
            <a:pPr marL="0" indent="0">
              <a:spcAft>
                <a:spcPts val="600"/>
              </a:spcAft>
              <a:buNone/>
            </a:pPr>
            <a:r>
              <a:rPr lang="en-US" sz="3200" b="1" i="1" dirty="0">
                <a:solidFill>
                  <a:schemeClr val="tx2">
                    <a:lumMod val="75000"/>
                  </a:schemeClr>
                </a:solidFill>
                <a:latin typeface="Calibri" panose="020F0502020204030204" pitchFamily="34" charset="0"/>
              </a:rPr>
              <a:t>Achieved through changes in the NC CW Manual</a:t>
            </a:r>
          </a:p>
          <a:p>
            <a:pPr>
              <a:spcAft>
                <a:spcPts val="600"/>
              </a:spcAft>
              <a:buFont typeface="Wingdings" panose="05000000000000000000" pitchFamily="2" charset="2"/>
              <a:buChar char="Ø"/>
            </a:pPr>
            <a:r>
              <a:rPr lang="en-US" sz="3200" b="1" i="1" dirty="0">
                <a:solidFill>
                  <a:schemeClr val="tx2">
                    <a:lumMod val="75000"/>
                  </a:schemeClr>
                </a:solidFill>
                <a:latin typeface="Calibri" panose="020F0502020204030204" pitchFamily="34" charset="0"/>
              </a:rPr>
              <a:t>Content  -  New and/or modified to: </a:t>
            </a:r>
          </a:p>
          <a:p>
            <a:pPr lvl="1">
              <a:buFont typeface="Wingdings" panose="05000000000000000000" pitchFamily="2" charset="2"/>
              <a:buChar char="ü"/>
            </a:pPr>
            <a:r>
              <a:rPr lang="en-US" sz="2800" b="1" i="1" dirty="0">
                <a:solidFill>
                  <a:schemeClr val="tx2">
                    <a:lumMod val="75000"/>
                  </a:schemeClr>
                </a:solidFill>
                <a:latin typeface="Calibri" panose="020F0502020204030204" pitchFamily="34" charset="0"/>
              </a:rPr>
              <a:t>address GAPS to comply with OSRI &amp; to achieve desired outcomes</a:t>
            </a:r>
          </a:p>
          <a:p>
            <a:pPr lvl="1">
              <a:buFont typeface="Wingdings" panose="05000000000000000000" pitchFamily="2" charset="2"/>
              <a:buChar char="ü"/>
            </a:pPr>
            <a:r>
              <a:rPr lang="en-US" sz="2800" b="1" i="1" dirty="0">
                <a:solidFill>
                  <a:schemeClr val="tx2">
                    <a:lumMod val="75000"/>
                  </a:schemeClr>
                </a:solidFill>
                <a:latin typeface="Calibri" panose="020F0502020204030204" pitchFamily="34" charset="0"/>
              </a:rPr>
              <a:t>provide CLARITY</a:t>
            </a:r>
          </a:p>
          <a:p>
            <a:pPr marL="342900" lvl="1" indent="0">
              <a:buNone/>
            </a:pPr>
            <a:endParaRPr lang="en-US" sz="900" b="1" i="1" dirty="0">
              <a:solidFill>
                <a:schemeClr val="tx2">
                  <a:lumMod val="75000"/>
                </a:schemeClr>
              </a:solidFill>
              <a:latin typeface="Calibri" panose="020F0502020204030204" pitchFamily="34" charset="0"/>
            </a:endParaRPr>
          </a:p>
          <a:p>
            <a:pPr>
              <a:spcAft>
                <a:spcPts val="750"/>
              </a:spcAft>
              <a:buFont typeface="Wingdings" panose="05000000000000000000" pitchFamily="2" charset="2"/>
              <a:buChar char="Ø"/>
            </a:pPr>
            <a:r>
              <a:rPr lang="en-US" sz="3200" b="1" i="1" dirty="0">
                <a:solidFill>
                  <a:schemeClr val="tx2">
                    <a:lumMod val="75000"/>
                  </a:schemeClr>
                </a:solidFill>
                <a:latin typeface="Calibri" panose="020F0502020204030204" pitchFamily="34" charset="0"/>
              </a:rPr>
              <a:t>Organization, format and terminology to be:</a:t>
            </a:r>
          </a:p>
          <a:p>
            <a:pPr marL="0" indent="0" algn="ctr">
              <a:spcAft>
                <a:spcPts val="750"/>
              </a:spcAft>
              <a:buNone/>
            </a:pPr>
            <a:r>
              <a:rPr lang="en-US" sz="3200" b="1" i="1" dirty="0">
                <a:solidFill>
                  <a:schemeClr val="tx2">
                    <a:lumMod val="75000"/>
                  </a:schemeClr>
                </a:solidFill>
                <a:latin typeface="Calibri" panose="020F0502020204030204" pitchFamily="34" charset="0"/>
              </a:rPr>
              <a:t>CONSISTENT, CONCISE, and COMPREHENSIVE </a:t>
            </a:r>
            <a:endParaRPr lang="en-US" sz="1050" b="1" dirty="0">
              <a:solidFill>
                <a:srgbClr val="005EA4"/>
              </a:solidFill>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E9C3498-FA31-45B5-A7E6-A3906FA4B983}" type="slidenum">
              <a:rPr lang="en-US" smtClean="0">
                <a:solidFill>
                  <a:srgbClr val="1F497D"/>
                </a:solidFill>
              </a:rPr>
              <a:pPr>
                <a:defRPr/>
              </a:pPr>
              <a:t>3</a:t>
            </a:fld>
            <a:endParaRPr lang="en-US" dirty="0">
              <a:solidFill>
                <a:srgbClr val="1F497D"/>
              </a:solidFill>
            </a:endParaRPr>
          </a:p>
        </p:txBody>
      </p:sp>
      <p:sp>
        <p:nvSpPr>
          <p:cNvPr id="6" name="Title 5">
            <a:extLst>
              <a:ext uri="{FF2B5EF4-FFF2-40B4-BE49-F238E27FC236}">
                <a16:creationId xmlns="" xmlns:a16="http://schemas.microsoft.com/office/drawing/2014/main" id="{EE35A6A0-12B9-47CC-8E4E-FAF2717E169C}"/>
              </a:ext>
            </a:extLst>
          </p:cNvPr>
          <p:cNvSpPr>
            <a:spLocks noGrp="1"/>
          </p:cNvSpPr>
          <p:nvPr>
            <p:ph type="title"/>
          </p:nvPr>
        </p:nvSpPr>
        <p:spPr>
          <a:xfrm>
            <a:off x="559378" y="925698"/>
            <a:ext cx="7886700" cy="989873"/>
          </a:xfrm>
        </p:spPr>
        <p:txBody>
          <a:bodyPr>
            <a:noAutofit/>
          </a:bodyPr>
          <a:lstStyle/>
          <a:p>
            <a:r>
              <a:rPr lang="en-US" sz="3600" b="1" i="0" dirty="0">
                <a:solidFill>
                  <a:srgbClr val="005EA4"/>
                </a:solidFill>
                <a:latin typeface="Calibri" panose="020F0502020204030204" pitchFamily="34" charset="0"/>
                <a:cs typeface="Calibri" panose="020F0502020204030204" pitchFamily="34" charset="0"/>
              </a:rPr>
              <a:t>PIP Goal 1, Strategy 1:</a:t>
            </a:r>
            <a:br>
              <a:rPr lang="en-US" sz="3600" b="1" i="0" dirty="0">
                <a:solidFill>
                  <a:srgbClr val="005EA4"/>
                </a:solidFill>
                <a:latin typeface="Calibri" panose="020F0502020204030204" pitchFamily="34" charset="0"/>
                <a:cs typeface="Calibri" panose="020F0502020204030204" pitchFamily="34" charset="0"/>
              </a:rPr>
            </a:br>
            <a:r>
              <a:rPr lang="en-US" sz="3600" b="1" i="0" dirty="0">
                <a:solidFill>
                  <a:srgbClr val="005EA4"/>
                </a:solidFill>
                <a:latin typeface="Calibri" panose="020F0502020204030204" pitchFamily="34" charset="0"/>
              </a:rPr>
              <a:t>Strengthen and clarify NC's child welfare policies and practices</a:t>
            </a:r>
            <a:endParaRPr lang="en-US" sz="3600" i="0" dirty="0">
              <a:solidFill>
                <a:srgbClr val="005EA4"/>
              </a:solidFill>
            </a:endParaRPr>
          </a:p>
        </p:txBody>
      </p:sp>
    </p:spTree>
    <p:extLst>
      <p:ext uri="{BB962C8B-B14F-4D97-AF65-F5344CB8AC3E}">
        <p14:creationId xmlns:p14="http://schemas.microsoft.com/office/powerpoint/2010/main" val="26984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66659" y="970267"/>
            <a:ext cx="8491604" cy="5585194"/>
          </a:xfrm>
        </p:spPr>
        <p:txBody>
          <a:bodyPr/>
          <a:lstStyle/>
          <a:p>
            <a:pPr marL="0" indent="-457200" algn="ctr">
              <a:spcBef>
                <a:spcPts val="600"/>
              </a:spcBef>
              <a:spcAft>
                <a:spcPts val="0"/>
              </a:spcAft>
              <a:buNone/>
            </a:pPr>
            <a:r>
              <a:rPr lang="en-US" altLang="en-US" sz="3000" dirty="0">
                <a:ea typeface="ＭＳ Ｐゴシック" pitchFamily="34" charset="-128"/>
                <a:cs typeface="Arial" charset="0"/>
              </a:rPr>
              <a:t>Policy workgroup started in Oct. 2016</a:t>
            </a:r>
          </a:p>
          <a:p>
            <a:pPr marL="0" indent="-457200" algn="ctr">
              <a:spcBef>
                <a:spcPts val="0"/>
              </a:spcBef>
              <a:spcAft>
                <a:spcPts val="0"/>
              </a:spcAft>
              <a:buNone/>
            </a:pPr>
            <a:r>
              <a:rPr lang="en-US" altLang="en-US" dirty="0">
                <a:ea typeface="ＭＳ Ｐゴシック" pitchFamily="34" charset="-128"/>
                <a:cs typeface="Arial" charset="0"/>
              </a:rPr>
              <a:t>Representatives from 10 counties </a:t>
            </a:r>
          </a:p>
          <a:p>
            <a:pPr marL="0" indent="-457200" algn="ctr">
              <a:spcBef>
                <a:spcPts val="0"/>
              </a:spcBef>
              <a:spcAft>
                <a:spcPts val="0"/>
              </a:spcAft>
              <a:buNone/>
            </a:pPr>
            <a:r>
              <a:rPr lang="en-US" altLang="en-US" dirty="0">
                <a:ea typeface="ＭＳ Ｐゴシック" pitchFamily="34" charset="-128"/>
                <a:cs typeface="Arial" charset="0"/>
              </a:rPr>
              <a:t>(5 pilot and 5 non-pilot counties)</a:t>
            </a:r>
          </a:p>
          <a:p>
            <a:pPr marL="0" indent="0">
              <a:spcBef>
                <a:spcPts val="600"/>
              </a:spcBef>
              <a:spcAft>
                <a:spcPts val="600"/>
              </a:spcAft>
              <a:buNone/>
            </a:pPr>
            <a:endParaRPr lang="en-US" altLang="en-US" sz="2800" dirty="0">
              <a:ea typeface="ＭＳ Ｐゴシック" pitchFamily="34" charset="-128"/>
              <a:cs typeface="Arial" charset="0"/>
            </a:endParaRPr>
          </a:p>
          <a:p>
            <a:pPr>
              <a:spcBef>
                <a:spcPts val="1800"/>
              </a:spcBef>
              <a:spcAft>
                <a:spcPts val="1800"/>
              </a:spcAft>
            </a:pPr>
            <a:endParaRPr lang="en-US" altLang="en-US" sz="3200" dirty="0">
              <a:ea typeface="ＭＳ Ｐゴシック" pitchFamily="34" charset="-128"/>
              <a:cs typeface="Arial" charset="0"/>
            </a:endParaRPr>
          </a:p>
          <a:p>
            <a:pPr>
              <a:spcBef>
                <a:spcPts val="600"/>
              </a:spcBef>
              <a:spcAft>
                <a:spcPts val="600"/>
              </a:spcAft>
            </a:pPr>
            <a:endParaRPr lang="en-US" altLang="en-US" dirty="0">
              <a:ea typeface="ＭＳ Ｐゴシック" pitchFamily="34" charset="-128"/>
              <a:cs typeface="Arial" charset="0"/>
            </a:endParaRPr>
          </a:p>
          <a:p>
            <a:pPr>
              <a:spcBef>
                <a:spcPts val="600"/>
              </a:spcBef>
              <a:spcAft>
                <a:spcPts val="600"/>
              </a:spcAft>
            </a:pPr>
            <a:endParaRPr lang="en-US" altLang="en-US" dirty="0">
              <a:latin typeface="Calibri" pitchFamily="34" charset="0"/>
              <a:ea typeface="ＭＳ Ｐゴシック" pitchFamily="34" charset="-128"/>
              <a:cs typeface="Arial" charset="0"/>
            </a:endParaRPr>
          </a:p>
          <a:p>
            <a:pPr>
              <a:spcBef>
                <a:spcPts val="600"/>
              </a:spcBef>
              <a:spcAft>
                <a:spcPts val="600"/>
              </a:spcAft>
            </a:pPr>
            <a:endParaRPr lang="en-US" altLang="en-US" dirty="0">
              <a:latin typeface="Calibri" pitchFamily="34" charset="0"/>
              <a:ea typeface="ＭＳ Ｐゴシック" pitchFamily="34" charset="-128"/>
              <a:cs typeface="Arial" charset="0"/>
            </a:endParaRPr>
          </a:p>
          <a:p>
            <a:pPr marL="0" indent="0" algn="ctr">
              <a:spcBef>
                <a:spcPts val="600"/>
              </a:spcBef>
              <a:spcAft>
                <a:spcPts val="600"/>
              </a:spcAft>
              <a:buNone/>
            </a:pPr>
            <a:r>
              <a:rPr lang="en-US" altLang="en-US" sz="2800" dirty="0">
                <a:latin typeface="Calibri" pitchFamily="34" charset="0"/>
                <a:ea typeface="ＭＳ Ｐゴシック" pitchFamily="34" charset="-128"/>
                <a:cs typeface="Arial" charset="0"/>
              </a:rPr>
              <a:t>Pilot Counties: </a:t>
            </a:r>
            <a:r>
              <a:rPr lang="en-US" altLang="en-US" sz="2800" dirty="0">
                <a:solidFill>
                  <a:prstClr val="black"/>
                </a:solidFill>
                <a:cs typeface="Arial" charset="0"/>
              </a:rPr>
              <a:t>Buncombe, Craven, Cumberland, Durham, Hoke, Mecklenburg, Pitt, Scotland, Wake and Wilson</a:t>
            </a:r>
          </a:p>
          <a:p>
            <a:pPr>
              <a:spcBef>
                <a:spcPts val="600"/>
              </a:spcBef>
              <a:spcAft>
                <a:spcPts val="600"/>
              </a:spcAft>
            </a:pPr>
            <a:endParaRPr lang="en-US" altLang="en-US" dirty="0">
              <a:latin typeface="Calibri" pitchFamily="34" charset="0"/>
              <a:ea typeface="ＭＳ Ｐゴシック" pitchFamily="34" charset="-128"/>
              <a:cs typeface="Arial" charset="0"/>
            </a:endParaRPr>
          </a:p>
        </p:txBody>
      </p:sp>
      <p:sp>
        <p:nvSpPr>
          <p:cNvPr id="2" name="Text Placeholder 1"/>
          <p:cNvSpPr>
            <a:spLocks noGrp="1"/>
          </p:cNvSpPr>
          <p:nvPr>
            <p:ph type="body" sz="quarter" idx="13"/>
          </p:nvPr>
        </p:nvSpPr>
        <p:spPr>
          <a:xfrm>
            <a:off x="466659" y="92526"/>
            <a:ext cx="7863840" cy="852871"/>
          </a:xfrm>
        </p:spPr>
        <p:txBody>
          <a:bodyPr/>
          <a:lstStyle/>
          <a:p>
            <a:pPr algn="ctr"/>
            <a:r>
              <a:rPr lang="en-US" sz="3600" b="1" i="1" dirty="0">
                <a:solidFill>
                  <a:schemeClr val="accent3"/>
                </a:solidFill>
              </a:rPr>
              <a:t>NC PIP Policy Workgroup </a:t>
            </a:r>
          </a:p>
        </p:txBody>
      </p:sp>
      <p:sp>
        <p:nvSpPr>
          <p:cNvPr id="3" name="Slide Number Placeholder 2"/>
          <p:cNvSpPr>
            <a:spLocks noGrp="1"/>
          </p:cNvSpPr>
          <p:nvPr>
            <p:ph type="sldNum" sz="quarter" idx="14"/>
          </p:nvPr>
        </p:nvSpPr>
        <p:spPr/>
        <p:txBody>
          <a:bodyPr/>
          <a:lstStyle/>
          <a:p>
            <a:pPr>
              <a:defRPr/>
            </a:pPr>
            <a:fld id="{F75C9257-C36F-414F-8ACE-384EA7FE0A83}" type="slidenum">
              <a:rPr lang="en-US" smtClean="0">
                <a:solidFill>
                  <a:srgbClr val="FFFFFF"/>
                </a:solidFill>
              </a:rPr>
              <a:pPr>
                <a:defRPr/>
              </a:pPr>
              <a:t>4</a:t>
            </a:fld>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7379453"/>
              </p:ext>
            </p:extLst>
          </p:nvPr>
        </p:nvGraphicFramePr>
        <p:xfrm>
          <a:off x="621577" y="2313266"/>
          <a:ext cx="7811145" cy="2899196"/>
        </p:xfrm>
        <a:graphic>
          <a:graphicData uri="http://schemas.openxmlformats.org/drawingml/2006/table">
            <a:tbl>
              <a:tblPr firstRow="1" bandRow="1">
                <a:tableStyleId>{5C22544A-7EE6-4342-B048-85BDC9FD1C3A}</a:tableStyleId>
              </a:tblPr>
              <a:tblGrid>
                <a:gridCol w="5889355">
                  <a:extLst>
                    <a:ext uri="{9D8B030D-6E8A-4147-A177-3AD203B41FA5}">
                      <a16:colId xmlns="" xmlns:a16="http://schemas.microsoft.com/office/drawing/2014/main" val="196067116"/>
                    </a:ext>
                  </a:extLst>
                </a:gridCol>
                <a:gridCol w="1921790">
                  <a:extLst>
                    <a:ext uri="{9D8B030D-6E8A-4147-A177-3AD203B41FA5}">
                      <a16:colId xmlns="" xmlns:a16="http://schemas.microsoft.com/office/drawing/2014/main" val="199006889"/>
                    </a:ext>
                  </a:extLst>
                </a:gridCol>
              </a:tblGrid>
              <a:tr h="491276">
                <a:tc>
                  <a:txBody>
                    <a:bodyPr/>
                    <a:lstStyle/>
                    <a:p>
                      <a:r>
                        <a:rPr lang="en-US" sz="2400" dirty="0"/>
                        <a:t>Task:</a:t>
                      </a:r>
                    </a:p>
                  </a:txBody>
                  <a:tcPr/>
                </a:tc>
                <a:tc>
                  <a:txBody>
                    <a:bodyPr/>
                    <a:lstStyle/>
                    <a:p>
                      <a:pPr algn="ctr"/>
                      <a:r>
                        <a:rPr lang="en-US" sz="2400" dirty="0"/>
                        <a:t>Complete By:</a:t>
                      </a:r>
                    </a:p>
                  </a:txBody>
                  <a:tcPr/>
                </a:tc>
                <a:extLst>
                  <a:ext uri="{0D108BD9-81ED-4DB2-BD59-A6C34878D82A}">
                    <a16:rowId xmlns="" xmlns:a16="http://schemas.microsoft.com/office/drawing/2014/main" val="796224641"/>
                  </a:ext>
                </a:extLst>
              </a:tr>
              <a:tr h="686441">
                <a:tc>
                  <a:txBody>
                    <a:bodyPr/>
                    <a:lstStyle/>
                    <a:p>
                      <a:r>
                        <a:rPr lang="en-US" altLang="en-US" sz="2800" b="1" dirty="0">
                          <a:ea typeface="ＭＳ Ｐゴシック" pitchFamily="34" charset="-128"/>
                          <a:cs typeface="Arial" charset="0"/>
                        </a:rPr>
                        <a:t>1. Review, assess, revise &amp; publish policy &amp; practice for pilot</a:t>
                      </a:r>
                      <a:endParaRPr lang="en-US" sz="2800" b="1" dirty="0"/>
                    </a:p>
                  </a:txBody>
                  <a:tcPr/>
                </a:tc>
                <a:tc>
                  <a:txBody>
                    <a:bodyPr/>
                    <a:lstStyle/>
                    <a:p>
                      <a:pPr algn="ctr"/>
                      <a:r>
                        <a:rPr lang="en-US" sz="2800" b="1" dirty="0"/>
                        <a:t>Sept.</a:t>
                      </a:r>
                      <a:r>
                        <a:rPr lang="en-US" sz="2800" b="1" baseline="0" dirty="0"/>
                        <a:t> 2017</a:t>
                      </a:r>
                      <a:endParaRPr lang="en-US" sz="2800" b="1" dirty="0"/>
                    </a:p>
                  </a:txBody>
                  <a:tcPr/>
                </a:tc>
                <a:extLst>
                  <a:ext uri="{0D108BD9-81ED-4DB2-BD59-A6C34878D82A}">
                    <a16:rowId xmlns="" xmlns:a16="http://schemas.microsoft.com/office/drawing/2014/main" val="1070398400"/>
                  </a:ext>
                </a:extLst>
              </a:tr>
              <a:tr h="491276">
                <a:tc>
                  <a:txBody>
                    <a:bodyPr/>
                    <a:lstStyle/>
                    <a:p>
                      <a:r>
                        <a:rPr lang="en-US" sz="2800" b="1" dirty="0"/>
                        <a:t>2. Pilot of</a:t>
                      </a:r>
                      <a:r>
                        <a:rPr lang="en-US" sz="2800" b="1" baseline="0" dirty="0"/>
                        <a:t> modified policy &amp; practice</a:t>
                      </a:r>
                      <a:endParaRPr lang="en-US" sz="2800" b="1" dirty="0"/>
                    </a:p>
                  </a:txBody>
                  <a:tcPr/>
                </a:tc>
                <a:tc>
                  <a:txBody>
                    <a:bodyPr/>
                    <a:lstStyle/>
                    <a:p>
                      <a:pPr algn="ctr"/>
                      <a:r>
                        <a:rPr lang="en-US" sz="2800" b="1" dirty="0"/>
                        <a:t>Dec.</a:t>
                      </a:r>
                      <a:r>
                        <a:rPr lang="en-US" sz="2800" b="1" baseline="0" dirty="0"/>
                        <a:t> 2017</a:t>
                      </a:r>
                      <a:endParaRPr lang="en-US" sz="2800" b="1" dirty="0"/>
                    </a:p>
                  </a:txBody>
                  <a:tcPr/>
                </a:tc>
                <a:extLst>
                  <a:ext uri="{0D108BD9-81ED-4DB2-BD59-A6C34878D82A}">
                    <a16:rowId xmlns="" xmlns:a16="http://schemas.microsoft.com/office/drawing/2014/main" val="638986076"/>
                  </a:ext>
                </a:extLst>
              </a:tr>
              <a:tr h="824420">
                <a:tc>
                  <a:txBody>
                    <a:bodyPr/>
                    <a:lstStyle/>
                    <a:p>
                      <a:r>
                        <a:rPr lang="en-US" sz="2800" b="1" dirty="0"/>
                        <a:t>3. Statewide</a:t>
                      </a:r>
                      <a:r>
                        <a:rPr lang="en-US" sz="2800" b="1" baseline="0" dirty="0"/>
                        <a:t> implementation of revised policy</a:t>
                      </a:r>
                      <a:endParaRPr lang="en-US" sz="2800" b="1" dirty="0"/>
                    </a:p>
                  </a:txBody>
                  <a:tcPr/>
                </a:tc>
                <a:tc>
                  <a:txBody>
                    <a:bodyPr/>
                    <a:lstStyle/>
                    <a:p>
                      <a:pPr algn="ctr"/>
                      <a:r>
                        <a:rPr lang="en-US" sz="2800" b="1" dirty="0"/>
                        <a:t>Sept.</a:t>
                      </a:r>
                      <a:r>
                        <a:rPr lang="en-US" sz="2800" b="1" baseline="0" dirty="0"/>
                        <a:t> 2018</a:t>
                      </a:r>
                      <a:endParaRPr lang="en-US" sz="2800" b="1" dirty="0"/>
                    </a:p>
                  </a:txBody>
                  <a:tcPr/>
                </a:tc>
                <a:extLst>
                  <a:ext uri="{0D108BD9-81ED-4DB2-BD59-A6C34878D82A}">
                    <a16:rowId xmlns="" xmlns:a16="http://schemas.microsoft.com/office/drawing/2014/main" val="4145269940"/>
                  </a:ext>
                </a:extLst>
              </a:tr>
            </a:tbl>
          </a:graphicData>
        </a:graphic>
      </p:graphicFrame>
    </p:spTree>
    <p:extLst>
      <p:ext uri="{BB962C8B-B14F-4D97-AF65-F5344CB8AC3E}">
        <p14:creationId xmlns:p14="http://schemas.microsoft.com/office/powerpoint/2010/main" val="76752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62752" y="78740"/>
            <a:ext cx="7863840" cy="822960"/>
          </a:xfrm>
        </p:spPr>
        <p:txBody>
          <a:bodyPr/>
          <a:lstStyle/>
          <a:p>
            <a:pPr algn="ctr"/>
            <a:r>
              <a:rPr lang="en-US" sz="4400" b="1" dirty="0">
                <a:solidFill>
                  <a:schemeClr val="accent3"/>
                </a:solidFill>
              </a:rPr>
              <a:t>Framework</a:t>
            </a:r>
            <a:r>
              <a:rPr lang="en-US" sz="4400" b="1" dirty="0"/>
              <a:t>	</a:t>
            </a:r>
          </a:p>
        </p:txBody>
      </p:sp>
      <p:sp>
        <p:nvSpPr>
          <p:cNvPr id="4" name="Slide Number Placeholder 3"/>
          <p:cNvSpPr>
            <a:spLocks noGrp="1"/>
          </p:cNvSpPr>
          <p:nvPr>
            <p:ph type="sldNum" sz="quarter" idx="14"/>
          </p:nvPr>
        </p:nvSpPr>
        <p:spPr>
          <a:xfrm>
            <a:off x="6860298" y="6687458"/>
            <a:ext cx="2057400" cy="138113"/>
          </a:xfrm>
        </p:spPr>
        <p:txBody>
          <a:bodyPr/>
          <a:lstStyle/>
          <a:p>
            <a:pPr>
              <a:defRPr/>
            </a:pPr>
            <a:fld id="{F75C9257-C36F-414F-8ACE-384EA7FE0A83}" type="slidenum">
              <a:rPr lang="en-US" smtClean="0">
                <a:solidFill>
                  <a:srgbClr val="FFFFFF"/>
                </a:solidFill>
              </a:rPr>
              <a:pPr>
                <a:defRPr/>
              </a:pPr>
              <a:t>5</a:t>
            </a:fld>
            <a:endParaRPr lang="en-US">
              <a:solidFill>
                <a:srgbClr val="FFFFFF"/>
              </a:solidFill>
            </a:endParaRPr>
          </a:p>
        </p:txBody>
      </p:sp>
      <p:graphicFrame>
        <p:nvGraphicFramePr>
          <p:cNvPr id="5" name="Content Placeholder 12"/>
          <p:cNvGraphicFramePr>
            <a:graphicFrameLocks/>
          </p:cNvGraphicFramePr>
          <p:nvPr>
            <p:extLst>
              <p:ext uri="{D42A27DB-BD31-4B8C-83A1-F6EECF244321}">
                <p14:modId xmlns:p14="http://schemas.microsoft.com/office/powerpoint/2010/main" val="3888143100"/>
              </p:ext>
            </p:extLst>
          </p:nvPr>
        </p:nvGraphicFramePr>
        <p:xfrm>
          <a:off x="0" y="2040697"/>
          <a:ext cx="5203768" cy="415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97553" y="2097630"/>
            <a:ext cx="539596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Formal, brief statement of requirement(s) that tie directly to federal law and NC Statute and Rules</a:t>
            </a:r>
          </a:p>
        </p:txBody>
      </p:sp>
      <p:sp>
        <p:nvSpPr>
          <p:cNvPr id="7" name="TextBox 6"/>
          <p:cNvSpPr txBox="1"/>
          <p:nvPr/>
        </p:nvSpPr>
        <p:spPr>
          <a:xfrm>
            <a:off x="4064054" y="3236627"/>
            <a:ext cx="507994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Mandatory action(s) to meet policy requirement(s); Must do requirements</a:t>
            </a:r>
          </a:p>
        </p:txBody>
      </p:sp>
      <p:sp>
        <p:nvSpPr>
          <p:cNvPr id="8" name="TextBox 7"/>
          <p:cNvSpPr txBox="1"/>
          <p:nvPr/>
        </p:nvSpPr>
        <p:spPr>
          <a:xfrm>
            <a:off x="4571673" y="4104091"/>
            <a:ext cx="4577250"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Practice or process guidelines, includes preferred practice and recommended practice guidance</a:t>
            </a:r>
          </a:p>
        </p:txBody>
      </p:sp>
      <p:sp>
        <p:nvSpPr>
          <p:cNvPr id="9" name="TextBox 8"/>
          <p:cNvSpPr txBox="1"/>
          <p:nvPr/>
        </p:nvSpPr>
        <p:spPr>
          <a:xfrm>
            <a:off x="5112018" y="5244364"/>
            <a:ext cx="376007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Step-by-step details for performing the specific</a:t>
            </a:r>
          </a:p>
          <a:p>
            <a:r>
              <a:rPr lang="en-US" sz="2000" b="1" dirty="0">
                <a:latin typeface="Arial" panose="020B0604020202020204" pitchFamily="34" charset="0"/>
                <a:cs typeface="Arial" panose="020B0604020202020204" pitchFamily="34" charset="0"/>
              </a:rPr>
              <a:t>tasks or forms</a:t>
            </a:r>
          </a:p>
        </p:txBody>
      </p:sp>
      <p:sp>
        <p:nvSpPr>
          <p:cNvPr id="10" name="TextBox 9"/>
          <p:cNvSpPr txBox="1"/>
          <p:nvPr/>
        </p:nvSpPr>
        <p:spPr>
          <a:xfrm>
            <a:off x="562752" y="963367"/>
            <a:ext cx="7863840" cy="1015663"/>
          </a:xfrm>
          <a:prstGeom prst="rect">
            <a:avLst/>
          </a:prstGeom>
          <a:noFill/>
        </p:spPr>
        <p:txBody>
          <a:bodyPr wrap="square" rtlCol="0">
            <a:spAutoFit/>
          </a:bodyPr>
          <a:lstStyle/>
          <a:p>
            <a:pPr marL="457200" indent="-457200"/>
            <a:r>
              <a:rPr lang="en-US" sz="2000" b="1" dirty="0">
                <a:latin typeface="Arial" panose="020B0604020202020204" pitchFamily="34" charset="0"/>
                <a:cs typeface="Arial" panose="020B0604020202020204" pitchFamily="34" charset="0"/>
              </a:rPr>
              <a:t>Purpose and philosophies – overriding vision and principles for North Carolina, Example: Family Centered Practice, Principles of Partnership, &amp; System of Care</a:t>
            </a:r>
          </a:p>
        </p:txBody>
      </p:sp>
    </p:spTree>
    <p:extLst>
      <p:ext uri="{BB962C8B-B14F-4D97-AF65-F5344CB8AC3E}">
        <p14:creationId xmlns:p14="http://schemas.microsoft.com/office/powerpoint/2010/main" val="347701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27290" y="604470"/>
            <a:ext cx="5915025" cy="616744"/>
          </a:xfrm>
        </p:spPr>
        <p:txBody>
          <a:bodyPr/>
          <a:lstStyle/>
          <a:p>
            <a:r>
              <a:rPr lang="en-US" sz="3300" b="1" dirty="0">
                <a:latin typeface="Arial" panose="020B0604020202020204" pitchFamily="34" charset="0"/>
                <a:cs typeface="Arial" panose="020B0604020202020204" pitchFamily="34" charset="0"/>
              </a:rPr>
              <a:t>The Terminology….</a:t>
            </a:r>
          </a:p>
        </p:txBody>
      </p:sp>
      <p:sp>
        <p:nvSpPr>
          <p:cNvPr id="5" name="Slide Number Placeholder 4"/>
          <p:cNvSpPr>
            <a:spLocks noGrp="1"/>
          </p:cNvSpPr>
          <p:nvPr>
            <p:ph type="sldNum" sz="quarter" idx="14"/>
          </p:nvPr>
        </p:nvSpPr>
        <p:spPr/>
        <p:txBody>
          <a:bodyPr/>
          <a:lstStyle/>
          <a:p>
            <a:pPr>
              <a:defRPr/>
            </a:pPr>
            <a:fld id="{17A29ED4-9865-4AF6-802A-68FC9244DFCC}" type="slidenum">
              <a:rPr lang="en-US">
                <a:solidFill>
                  <a:srgbClr val="FFFFFF"/>
                </a:solidFill>
              </a:rPr>
              <a:pPr>
                <a:defRPr/>
              </a:pPr>
              <a:t>6</a:t>
            </a:fld>
            <a:endParaRPr lang="en-US">
              <a:solidFill>
                <a:srgbClr val="FFFFFF"/>
              </a:solidFill>
            </a:endParaRPr>
          </a:p>
        </p:txBody>
      </p:sp>
      <p:graphicFrame>
        <p:nvGraphicFramePr>
          <p:cNvPr id="9" name="Content Placeholder 5">
            <a:extLst>
              <a:ext uri="{FF2B5EF4-FFF2-40B4-BE49-F238E27FC236}">
                <a16:creationId xmlns="" xmlns:a16="http://schemas.microsoft.com/office/drawing/2014/main" id="{0BD18E67-4C96-45A0-AC16-2A580D77C901}"/>
              </a:ext>
            </a:extLst>
          </p:cNvPr>
          <p:cNvGraphicFramePr>
            <a:graphicFrameLocks/>
          </p:cNvGraphicFramePr>
          <p:nvPr>
            <p:extLst>
              <p:ext uri="{D42A27DB-BD31-4B8C-83A1-F6EECF244321}">
                <p14:modId xmlns:p14="http://schemas.microsoft.com/office/powerpoint/2010/main" val="4116706554"/>
              </p:ext>
            </p:extLst>
          </p:nvPr>
        </p:nvGraphicFramePr>
        <p:xfrm>
          <a:off x="837398" y="1501301"/>
          <a:ext cx="7379765" cy="3251895"/>
        </p:xfrm>
        <a:graphic>
          <a:graphicData uri="http://schemas.openxmlformats.org/drawingml/2006/table">
            <a:tbl>
              <a:tblPr firstRow="1" bandRow="1">
                <a:tableStyleId>{5C22544A-7EE6-4342-B048-85BDC9FD1C3A}</a:tableStyleId>
              </a:tblPr>
              <a:tblGrid>
                <a:gridCol w="3707743">
                  <a:extLst>
                    <a:ext uri="{9D8B030D-6E8A-4147-A177-3AD203B41FA5}">
                      <a16:colId xmlns="" xmlns:a16="http://schemas.microsoft.com/office/drawing/2014/main" val="20000"/>
                    </a:ext>
                  </a:extLst>
                </a:gridCol>
                <a:gridCol w="3672022">
                  <a:extLst>
                    <a:ext uri="{9D8B030D-6E8A-4147-A177-3AD203B41FA5}">
                      <a16:colId xmlns="" xmlns:a16="http://schemas.microsoft.com/office/drawing/2014/main" val="20001"/>
                    </a:ext>
                  </a:extLst>
                </a:gridCol>
              </a:tblGrid>
              <a:tr h="0">
                <a:tc>
                  <a:txBody>
                    <a:bodyPr/>
                    <a:lstStyle/>
                    <a:p>
                      <a:pPr algn="ctr"/>
                      <a:r>
                        <a:rPr lang="en-US" sz="2700" dirty="0">
                          <a:latin typeface="Arial" panose="020B0604020202020204" pitchFamily="34" charset="0"/>
                          <a:cs typeface="Arial" panose="020B0604020202020204" pitchFamily="34" charset="0"/>
                        </a:rPr>
                        <a:t>Old</a:t>
                      </a:r>
                    </a:p>
                  </a:txBody>
                  <a:tcPr marL="68580" marR="68580" marT="34290" marB="34290"/>
                </a:tc>
                <a:tc>
                  <a:txBody>
                    <a:bodyPr/>
                    <a:lstStyle/>
                    <a:p>
                      <a:pPr algn="ctr"/>
                      <a:r>
                        <a:rPr lang="en-US" sz="2700" dirty="0">
                          <a:latin typeface="Arial" panose="020B0604020202020204" pitchFamily="34" charset="0"/>
                          <a:cs typeface="Arial" panose="020B0604020202020204" pitchFamily="34" charset="0"/>
                        </a:rPr>
                        <a:t>NEW</a:t>
                      </a:r>
                    </a:p>
                  </a:txBody>
                  <a:tcPr marL="68580" marR="68580" marT="34290" marB="34290"/>
                </a:tc>
                <a:extLst>
                  <a:ext uri="{0D108BD9-81ED-4DB2-BD59-A6C34878D82A}">
                    <a16:rowId xmlns="" xmlns:a16="http://schemas.microsoft.com/office/drawing/2014/main" val="10000"/>
                  </a:ext>
                </a:extLst>
              </a:tr>
              <a:tr h="688330">
                <a:tc>
                  <a:txBody>
                    <a:bodyPr/>
                    <a:lstStyle/>
                    <a:p>
                      <a:pPr algn="ctr"/>
                      <a:r>
                        <a:rPr lang="en-US" sz="2400" b="0" dirty="0">
                          <a:latin typeface="Arial" panose="020B0604020202020204" pitchFamily="34" charset="0"/>
                          <a:cs typeface="Arial" panose="020B0604020202020204" pitchFamily="34" charset="0"/>
                        </a:rPr>
                        <a:t>Policy</a:t>
                      </a:r>
                      <a:endParaRPr lang="en-US" sz="2400" b="0" baseline="0"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Policy and Protocol </a:t>
                      </a:r>
                    </a:p>
                  </a:txBody>
                  <a:tcPr marL="68580" marR="68580" marT="34290" marB="34290" anchor="ctr"/>
                </a:tc>
                <a:extLst>
                  <a:ext uri="{0D108BD9-81ED-4DB2-BD59-A6C34878D82A}">
                    <a16:rowId xmlns="" xmlns:a16="http://schemas.microsoft.com/office/drawing/2014/main" val="10001"/>
                  </a:ext>
                </a:extLst>
              </a:tr>
              <a:tr h="609600">
                <a:tc>
                  <a:txBody>
                    <a:bodyPr/>
                    <a:lstStyle/>
                    <a:p>
                      <a:pPr algn="ctr">
                        <a:lnSpc>
                          <a:spcPct val="100000"/>
                        </a:lnSpc>
                      </a:pPr>
                      <a:r>
                        <a:rPr lang="en-US" sz="2400" baseline="0" dirty="0">
                          <a:latin typeface="Arial" panose="020B0604020202020204" pitchFamily="34" charset="0"/>
                          <a:cs typeface="Arial" panose="020B0604020202020204" pitchFamily="34" charset="0"/>
                        </a:rPr>
                        <a:t>Practice</a:t>
                      </a:r>
                    </a:p>
                  </a:txBody>
                  <a:tcPr marL="68580" marR="68580" marT="34290" marB="34290" anchor="ctr"/>
                </a:tc>
                <a:tc>
                  <a:txBody>
                    <a:bodyPr/>
                    <a:lstStyle/>
                    <a:p>
                      <a:pPr algn="ctr"/>
                      <a:r>
                        <a:rPr lang="en-US" sz="2400" b="1" dirty="0">
                          <a:latin typeface="Arial" panose="020B0604020202020204" pitchFamily="34" charset="0"/>
                          <a:cs typeface="Arial" panose="020B0604020202020204" pitchFamily="34" charset="0"/>
                        </a:rPr>
                        <a:t>Guidance</a:t>
                      </a:r>
                    </a:p>
                  </a:txBody>
                  <a:tcPr marL="68580" marR="68580" marT="34290" marB="34290" anchor="ctr"/>
                </a:tc>
                <a:extLst>
                  <a:ext uri="{0D108BD9-81ED-4DB2-BD59-A6C34878D82A}">
                    <a16:rowId xmlns="" xmlns:a16="http://schemas.microsoft.com/office/drawing/2014/main" val="10002"/>
                  </a:ext>
                </a:extLst>
              </a:tr>
              <a:tr h="842548">
                <a:tc>
                  <a:txBody>
                    <a:bodyPr/>
                    <a:lstStyle/>
                    <a:p>
                      <a:pPr algn="ctr">
                        <a:spcBef>
                          <a:spcPts val="1200"/>
                        </a:spcBef>
                      </a:pPr>
                      <a:r>
                        <a:rPr lang="en-US" sz="2400" dirty="0">
                          <a:latin typeface="Arial" panose="020B0604020202020204" pitchFamily="34" charset="0"/>
                          <a:cs typeface="Arial" panose="020B0604020202020204" pitchFamily="34" charset="0"/>
                        </a:rPr>
                        <a:t>Shall,</a:t>
                      </a:r>
                      <a:r>
                        <a:rPr lang="en-US" sz="2400" baseline="0" dirty="0">
                          <a:latin typeface="Arial" panose="020B0604020202020204" pitchFamily="34" charset="0"/>
                          <a:cs typeface="Arial" panose="020B0604020202020204" pitchFamily="34" charset="0"/>
                        </a:rPr>
                        <a:t> must, is required</a:t>
                      </a:r>
                      <a:endParaRPr lang="en-US" sz="2400" dirty="0">
                        <a:latin typeface="Arial" panose="020B0604020202020204" pitchFamily="34" charset="0"/>
                        <a:cs typeface="Arial" panose="020B0604020202020204" pitchFamily="34" charset="0"/>
                      </a:endParaRPr>
                    </a:p>
                  </a:txBody>
                  <a:tcPr marL="68580" marR="68580" marT="34290" marB="34290" anchor="ctr">
                    <a:solidFill>
                      <a:srgbClr val="D8DFCE"/>
                    </a:solidFill>
                  </a:tcPr>
                </a:tc>
                <a:tc>
                  <a:txBody>
                    <a:bodyPr/>
                    <a:lstStyle/>
                    <a:p>
                      <a:pPr algn="ctr"/>
                      <a:r>
                        <a:rPr lang="en-US" sz="2400" b="1" dirty="0">
                          <a:latin typeface="Arial" panose="020B0604020202020204" pitchFamily="34" charset="0"/>
                          <a:cs typeface="Arial" panose="020B0604020202020204" pitchFamily="34" charset="0"/>
                        </a:rPr>
                        <a:t>Must (in</a:t>
                      </a:r>
                      <a:r>
                        <a:rPr lang="en-US" sz="2400" b="1" baseline="0" dirty="0">
                          <a:latin typeface="Arial" panose="020B0604020202020204" pitchFamily="34" charset="0"/>
                          <a:cs typeface="Arial" panose="020B0604020202020204" pitchFamily="34" charset="0"/>
                        </a:rPr>
                        <a:t> Policy and Protocol</a:t>
                      </a:r>
                      <a:r>
                        <a:rPr lang="en-US" sz="2400" b="1" dirty="0">
                          <a:latin typeface="Arial" panose="020B0604020202020204" pitchFamily="34" charset="0"/>
                          <a:cs typeface="Arial" panose="020B0604020202020204" pitchFamily="34" charset="0"/>
                        </a:rPr>
                        <a:t>)</a:t>
                      </a:r>
                    </a:p>
                  </a:txBody>
                  <a:tcPr marL="68580" marR="68580" marT="34290" marB="34290">
                    <a:solidFill>
                      <a:srgbClr val="D8DFCE"/>
                    </a:solidFill>
                  </a:tcPr>
                </a:tc>
                <a:extLst>
                  <a:ext uri="{0D108BD9-81ED-4DB2-BD59-A6C34878D82A}">
                    <a16:rowId xmlns="" xmlns:a16="http://schemas.microsoft.com/office/drawing/2014/main" val="10003"/>
                  </a:ext>
                </a:extLst>
              </a:tr>
              <a:tr h="6313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Should,</a:t>
                      </a:r>
                      <a:r>
                        <a:rPr lang="en-US" sz="2400" baseline="0" dirty="0">
                          <a:latin typeface="Arial" panose="020B0604020202020204" pitchFamily="34" charset="0"/>
                          <a:cs typeface="Arial" panose="020B0604020202020204" pitchFamily="34" charset="0"/>
                        </a:rPr>
                        <a:t> recommended</a:t>
                      </a:r>
                      <a:endParaRPr lang="en-US" sz="2400" dirty="0">
                        <a:latin typeface="Arial" panose="020B0604020202020204" pitchFamily="34" charset="0"/>
                        <a:cs typeface="Arial" panose="020B0604020202020204" pitchFamily="34" charset="0"/>
                      </a:endParaRPr>
                    </a:p>
                  </a:txBody>
                  <a:tcPr marL="68580" marR="68580" marT="34290" marB="34290" anchor="ctr">
                    <a:solidFill>
                      <a:srgbClr val="ECF0E8"/>
                    </a:solidFill>
                  </a:tcPr>
                </a:tc>
                <a:tc>
                  <a:txBody>
                    <a:bodyPr/>
                    <a:lstStyle/>
                    <a:p>
                      <a:pPr algn="ctr"/>
                      <a:r>
                        <a:rPr lang="en-US" sz="2400" b="1" dirty="0">
                          <a:latin typeface="Arial" panose="020B0604020202020204" pitchFamily="34" charset="0"/>
                          <a:cs typeface="Arial" panose="020B0604020202020204" pitchFamily="34" charset="0"/>
                        </a:rPr>
                        <a:t>Should</a:t>
                      </a:r>
                      <a:r>
                        <a:rPr lang="en-US" sz="2400" b="1" baseline="0" dirty="0">
                          <a:latin typeface="Arial" panose="020B0604020202020204" pitchFamily="34" charset="0"/>
                          <a:cs typeface="Arial" panose="020B0604020202020204" pitchFamily="34" charset="0"/>
                        </a:rPr>
                        <a:t> (in Guidance)</a:t>
                      </a:r>
                      <a:endParaRPr lang="en-US" sz="2400" b="1" dirty="0">
                        <a:latin typeface="Arial" panose="020B0604020202020204" pitchFamily="34" charset="0"/>
                        <a:cs typeface="Arial" panose="020B0604020202020204" pitchFamily="34" charset="0"/>
                      </a:endParaRPr>
                    </a:p>
                  </a:txBody>
                  <a:tcPr marL="68580" marR="68580" marT="34290" marB="34290">
                    <a:solidFill>
                      <a:srgbClr val="ECF0E8"/>
                    </a:solidFill>
                  </a:tcPr>
                </a:tc>
                <a:extLst>
                  <a:ext uri="{0D108BD9-81ED-4DB2-BD59-A6C34878D82A}">
                    <a16:rowId xmlns="" xmlns:a16="http://schemas.microsoft.com/office/drawing/2014/main" val="10004"/>
                  </a:ext>
                </a:extLst>
              </a:tr>
            </a:tbl>
          </a:graphicData>
        </a:graphic>
      </p:graphicFrame>
      <p:cxnSp>
        <p:nvCxnSpPr>
          <p:cNvPr id="11" name="Straight Connector 10">
            <a:extLst>
              <a:ext uri="{FF2B5EF4-FFF2-40B4-BE49-F238E27FC236}">
                <a16:creationId xmlns="" xmlns:a16="http://schemas.microsoft.com/office/drawing/2014/main" id="{D25DB0C2-0219-4D8D-A70B-DA0D67E28F30}"/>
              </a:ext>
            </a:extLst>
          </p:cNvPr>
          <p:cNvCxnSpPr/>
          <p:nvPr/>
        </p:nvCxnSpPr>
        <p:spPr>
          <a:xfrm>
            <a:off x="1970699" y="2112790"/>
            <a:ext cx="1394553" cy="5966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393BFD9-B9A4-4072-B5B5-4DEA75D112BF}"/>
              </a:ext>
            </a:extLst>
          </p:cNvPr>
          <p:cNvCxnSpPr/>
          <p:nvPr/>
        </p:nvCxnSpPr>
        <p:spPr>
          <a:xfrm>
            <a:off x="2002567" y="2863975"/>
            <a:ext cx="1213017" cy="47502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6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2138" y="349716"/>
            <a:ext cx="8229600" cy="1526380"/>
          </a:xfrm>
        </p:spPr>
        <p:txBody>
          <a:bodyPr>
            <a:normAutofit/>
          </a:bodyPr>
          <a:lstStyle/>
          <a:p>
            <a:r>
              <a:rPr lang="en-US" sz="5300" b="1" i="0" dirty="0">
                <a:solidFill>
                  <a:srgbClr val="005EA4"/>
                </a:solidFill>
                <a:latin typeface="Calibri" panose="020F0502020204030204" pitchFamily="34" charset="0"/>
                <a:cs typeface="Calibri" panose="020F0502020204030204" pitchFamily="34" charset="0"/>
              </a:rPr>
              <a:t>Manual Format</a:t>
            </a:r>
            <a:br>
              <a:rPr lang="en-US" sz="5300" b="1" i="0" dirty="0">
                <a:solidFill>
                  <a:srgbClr val="005EA4"/>
                </a:solidFill>
                <a:latin typeface="Calibri" panose="020F0502020204030204" pitchFamily="34" charset="0"/>
                <a:cs typeface="Calibri" panose="020F0502020204030204" pitchFamily="34" charset="0"/>
              </a:rPr>
            </a:br>
            <a:endParaRPr lang="en-US" sz="3600" b="1" i="0" dirty="0">
              <a:solidFill>
                <a:srgbClr val="005EA4"/>
              </a:solidFill>
              <a:latin typeface="Calibri" panose="020F0502020204030204" pitchFamily="34" charset="0"/>
              <a:cs typeface="Calibri" panose="020F0502020204030204" pitchFamily="34" charset="0"/>
            </a:endParaRPr>
          </a:p>
        </p:txBody>
      </p:sp>
      <p:sp>
        <p:nvSpPr>
          <p:cNvPr id="7" name="Content Placeholder 2"/>
          <p:cNvSpPr>
            <a:spLocks noGrp="1"/>
          </p:cNvSpPr>
          <p:nvPr>
            <p:ph idx="1"/>
          </p:nvPr>
        </p:nvSpPr>
        <p:spPr>
          <a:xfrm>
            <a:off x="628650" y="1876095"/>
            <a:ext cx="7886700" cy="5940728"/>
          </a:xfrm>
        </p:spPr>
        <p:txBody>
          <a:bodyPr>
            <a:normAutofit/>
          </a:bodyPr>
          <a:lstStyle/>
          <a:p>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None/>
            </a:pPr>
            <a:endParaRPr lang="en-US" dirty="0"/>
          </a:p>
        </p:txBody>
      </p:sp>
      <p:sp>
        <p:nvSpPr>
          <p:cNvPr id="6" name="Content Placeholder 2"/>
          <p:cNvSpPr txBox="1">
            <a:spLocks/>
          </p:cNvSpPr>
          <p:nvPr/>
        </p:nvSpPr>
        <p:spPr bwMode="auto">
          <a:xfrm>
            <a:off x="716792" y="1432929"/>
            <a:ext cx="7896752" cy="477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171450" indent="-171450" algn="l" defTabSz="685800" rtl="0" fontAlgn="base">
              <a:lnSpc>
                <a:spcPct val="90000"/>
              </a:lnSpc>
              <a:spcBef>
                <a:spcPts val="750"/>
              </a:spcBef>
              <a:spcAft>
                <a:spcPct val="0"/>
              </a:spcAft>
              <a:buFont typeface="Arial"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Franklin Gothic Medium"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03275" indent="-117475" algn="l" defTabSz="685800" rtl="0" fontAlgn="base">
              <a:lnSpc>
                <a:spcPct val="90000"/>
              </a:lnSpc>
              <a:spcBef>
                <a:spcPts val="375"/>
              </a:spcBef>
              <a:spcAft>
                <a:spcPct val="0"/>
              </a:spcAft>
              <a:buFont typeface="Arial"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Franklin Gothic Medium"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487488" indent="-115888" algn="l" defTabSz="685800" rtl="0" fontAlgn="base">
              <a:lnSpc>
                <a:spcPct val="90000"/>
              </a:lnSpc>
              <a:spcBef>
                <a:spcPts val="375"/>
              </a:spcBef>
              <a:spcAft>
                <a:spcPct val="0"/>
              </a:spcAft>
              <a:buFont typeface="Arial"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750"/>
              </a:spcAft>
            </a:pPr>
            <a:r>
              <a:rPr lang="en-US" sz="3600" dirty="0">
                <a:solidFill>
                  <a:schemeClr val="tx1"/>
                </a:solidFill>
                <a:latin typeface="Calibri" panose="020F0502020204030204" pitchFamily="34" charset="0"/>
              </a:rPr>
              <a:t>Sections formatted to clearly differentiate between policy, protocol, and guidance</a:t>
            </a:r>
          </a:p>
          <a:p>
            <a:pPr>
              <a:spcAft>
                <a:spcPts val="750"/>
              </a:spcAft>
            </a:pPr>
            <a:r>
              <a:rPr lang="en-US" sz="3600" dirty="0">
                <a:solidFill>
                  <a:schemeClr val="tx1"/>
                </a:solidFill>
                <a:latin typeface="Calibri" panose="020F0502020204030204" pitchFamily="34" charset="0"/>
              </a:rPr>
              <a:t>Shortened sections</a:t>
            </a:r>
          </a:p>
          <a:p>
            <a:pPr>
              <a:spcAft>
                <a:spcPts val="750"/>
              </a:spcAft>
            </a:pPr>
            <a:r>
              <a:rPr lang="en-US" sz="3600" dirty="0">
                <a:solidFill>
                  <a:schemeClr val="tx1"/>
                </a:solidFill>
                <a:latin typeface="Calibri" panose="020F0502020204030204" pitchFamily="34" charset="0"/>
              </a:rPr>
              <a:t>Increased use of bullets (less narrative) especially in Protocol</a:t>
            </a:r>
          </a:p>
          <a:p>
            <a:pPr>
              <a:spcAft>
                <a:spcPts val="750"/>
              </a:spcAft>
            </a:pPr>
            <a:r>
              <a:rPr lang="en-US" sz="3600" dirty="0">
                <a:solidFill>
                  <a:schemeClr val="tx1"/>
                </a:solidFill>
                <a:latin typeface="Calibri" panose="020F0502020204030204" pitchFamily="34" charset="0"/>
              </a:rPr>
              <a:t>Links – to other sections of the manual</a:t>
            </a:r>
          </a:p>
          <a:p>
            <a:pPr>
              <a:spcAft>
                <a:spcPts val="750"/>
              </a:spcAft>
            </a:pPr>
            <a:r>
              <a:rPr lang="en-US" sz="3600" dirty="0">
                <a:solidFill>
                  <a:schemeClr val="tx1"/>
                </a:solidFill>
                <a:latin typeface="Calibri" panose="020F0502020204030204" pitchFamily="34" charset="0"/>
              </a:rPr>
              <a:t>Information that applies to more than 1 function will be in 1 place (Cross Function Topics)</a:t>
            </a:r>
          </a:p>
        </p:txBody>
      </p:sp>
      <p:sp>
        <p:nvSpPr>
          <p:cNvPr id="2" name="Slide Number Placeholder 1"/>
          <p:cNvSpPr>
            <a:spLocks noGrp="1"/>
          </p:cNvSpPr>
          <p:nvPr>
            <p:ph type="sldNum" sz="quarter" idx="10"/>
          </p:nvPr>
        </p:nvSpPr>
        <p:spPr/>
        <p:txBody>
          <a:bodyPr/>
          <a:lstStyle/>
          <a:p>
            <a:pPr>
              <a:defRPr/>
            </a:pPr>
            <a:fld id="{1E9C3498-FA31-45B5-A7E6-A3906FA4B983}" type="slidenum">
              <a:rPr lang="en-US" smtClean="0">
                <a:solidFill>
                  <a:srgbClr val="1F497D"/>
                </a:solidFill>
              </a:rPr>
              <a:pPr>
                <a:defRPr/>
              </a:pPr>
              <a:t>7</a:t>
            </a:fld>
            <a:endParaRPr lang="en-US" dirty="0">
              <a:solidFill>
                <a:srgbClr val="1F497D"/>
              </a:solidFill>
            </a:endParaRPr>
          </a:p>
        </p:txBody>
      </p:sp>
    </p:spTree>
    <p:extLst>
      <p:ext uri="{BB962C8B-B14F-4D97-AF65-F5344CB8AC3E}">
        <p14:creationId xmlns:p14="http://schemas.microsoft.com/office/powerpoint/2010/main" val="394039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5750" y="296274"/>
            <a:ext cx="8229600" cy="1238197"/>
          </a:xfrm>
        </p:spPr>
        <p:txBody>
          <a:bodyPr>
            <a:normAutofit fontScale="90000"/>
          </a:bodyPr>
          <a:lstStyle/>
          <a:p>
            <a:r>
              <a:rPr lang="en-US" sz="4400" b="1" i="0" dirty="0">
                <a:solidFill>
                  <a:srgbClr val="005EA4"/>
                </a:solidFill>
                <a:latin typeface="Calibri" panose="020F0502020204030204" pitchFamily="34" charset="0"/>
                <a:cs typeface="Calibri" panose="020F0502020204030204" pitchFamily="34" charset="0"/>
              </a:rPr>
              <a:t>Future Manual Organization</a:t>
            </a:r>
            <a:r>
              <a:rPr lang="en-US" sz="5300" b="1" i="0" dirty="0">
                <a:solidFill>
                  <a:srgbClr val="005EA4"/>
                </a:solidFill>
                <a:latin typeface="Calibri" panose="020F0502020204030204" pitchFamily="34" charset="0"/>
                <a:cs typeface="Calibri" panose="020F0502020204030204" pitchFamily="34" charset="0"/>
              </a:rPr>
              <a:t/>
            </a:r>
            <a:br>
              <a:rPr lang="en-US" sz="5300" b="1" i="0" dirty="0">
                <a:solidFill>
                  <a:srgbClr val="005EA4"/>
                </a:solidFill>
                <a:latin typeface="Calibri" panose="020F0502020204030204" pitchFamily="34" charset="0"/>
                <a:cs typeface="Calibri" panose="020F0502020204030204" pitchFamily="34" charset="0"/>
              </a:rPr>
            </a:br>
            <a:endParaRPr lang="en-US" sz="3600" b="1" i="0" dirty="0">
              <a:solidFill>
                <a:srgbClr val="005EA4"/>
              </a:solidFill>
              <a:latin typeface="Calibri" panose="020F0502020204030204" pitchFamily="34" charset="0"/>
              <a:cs typeface="Calibri" panose="020F0502020204030204" pitchFamily="34" charset="0"/>
            </a:endParaRPr>
          </a:p>
        </p:txBody>
      </p:sp>
      <p:sp>
        <p:nvSpPr>
          <p:cNvPr id="7" name="Content Placeholder 2"/>
          <p:cNvSpPr>
            <a:spLocks noGrp="1"/>
          </p:cNvSpPr>
          <p:nvPr>
            <p:ph idx="1"/>
          </p:nvPr>
        </p:nvSpPr>
        <p:spPr>
          <a:xfrm>
            <a:off x="628650" y="1876095"/>
            <a:ext cx="7886700" cy="5940728"/>
          </a:xfrm>
        </p:spPr>
        <p:txBody>
          <a:bodyPr>
            <a:normAutofit/>
          </a:bodyPr>
          <a:lstStyle/>
          <a:p>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None/>
            </a:pPr>
            <a:endParaRPr lang="en-US" dirty="0"/>
          </a:p>
        </p:txBody>
      </p:sp>
      <p:sp>
        <p:nvSpPr>
          <p:cNvPr id="6" name="Content Placeholder 2"/>
          <p:cNvSpPr txBox="1">
            <a:spLocks/>
          </p:cNvSpPr>
          <p:nvPr/>
        </p:nvSpPr>
        <p:spPr bwMode="auto">
          <a:xfrm>
            <a:off x="628650" y="1188729"/>
            <a:ext cx="7886700" cy="553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171450" indent="-171450" algn="l" defTabSz="685800" rtl="0" fontAlgn="base">
              <a:lnSpc>
                <a:spcPct val="90000"/>
              </a:lnSpc>
              <a:spcBef>
                <a:spcPts val="750"/>
              </a:spcBef>
              <a:spcAft>
                <a:spcPct val="0"/>
              </a:spcAft>
              <a:buFont typeface="Arial"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Franklin Gothic Medium"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03275" indent="-117475" algn="l" defTabSz="685800" rtl="0" fontAlgn="base">
              <a:lnSpc>
                <a:spcPct val="90000"/>
              </a:lnSpc>
              <a:spcBef>
                <a:spcPts val="375"/>
              </a:spcBef>
              <a:spcAft>
                <a:spcPct val="0"/>
              </a:spcAft>
              <a:buFont typeface="Arial"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Franklin Gothic Medium"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487488" indent="-115888" algn="l" defTabSz="685800" rtl="0" fontAlgn="base">
              <a:lnSpc>
                <a:spcPct val="90000"/>
              </a:lnSpc>
              <a:spcBef>
                <a:spcPts val="375"/>
              </a:spcBef>
              <a:spcAft>
                <a:spcPct val="0"/>
              </a:spcAft>
              <a:buFont typeface="Arial"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4200" b="1" dirty="0">
                <a:solidFill>
                  <a:schemeClr val="accent1">
                    <a:lumMod val="75000"/>
                  </a:schemeClr>
                </a:solidFill>
                <a:latin typeface="Calibri" panose="020F0502020204030204" pitchFamily="34" charset="0"/>
              </a:rPr>
              <a:t>Vision and Philosophy</a:t>
            </a:r>
          </a:p>
          <a:p>
            <a:pPr marL="631825" lvl="2" indent="-914400">
              <a:buNone/>
            </a:pPr>
            <a:r>
              <a:rPr lang="en-US" sz="3300" b="1" dirty="0">
                <a:solidFill>
                  <a:schemeClr val="tx1"/>
                </a:solidFill>
                <a:latin typeface="Calibri" panose="020F0502020204030204" pitchFamily="34" charset="0"/>
              </a:rPr>
              <a:t>	</a:t>
            </a:r>
            <a:r>
              <a:rPr lang="en-US" sz="2800" b="1" dirty="0">
                <a:solidFill>
                  <a:srgbClr val="005EA4"/>
                </a:solidFill>
                <a:latin typeface="Calibri" panose="020F0502020204030204" pitchFamily="34" charset="0"/>
              </a:rPr>
              <a:t>Principles of Partnership, Core Beliefs, Systems of Care, NC CW Administration</a:t>
            </a:r>
          </a:p>
          <a:p>
            <a:pPr marL="0" indent="0">
              <a:buFont typeface="Arial" charset="0"/>
              <a:buNone/>
            </a:pPr>
            <a:r>
              <a:rPr lang="en-US" sz="4200" b="1" dirty="0">
                <a:solidFill>
                  <a:schemeClr val="accent1">
                    <a:lumMod val="75000"/>
                  </a:schemeClr>
                </a:solidFill>
                <a:latin typeface="Calibri" panose="020F0502020204030204" pitchFamily="34" charset="0"/>
              </a:rPr>
              <a:t>Functional Areas </a:t>
            </a:r>
          </a:p>
          <a:p>
            <a:pPr marL="0" indent="0">
              <a:buFont typeface="Arial" charset="0"/>
              <a:buNone/>
            </a:pPr>
            <a:r>
              <a:rPr lang="en-US" sz="3300" b="1" dirty="0">
                <a:solidFill>
                  <a:schemeClr val="tx1"/>
                </a:solidFill>
                <a:latin typeface="Calibri" panose="020F0502020204030204" pitchFamily="34" charset="0"/>
              </a:rPr>
              <a:t>	</a:t>
            </a:r>
            <a:r>
              <a:rPr lang="en-US" sz="3100" b="1" dirty="0">
                <a:solidFill>
                  <a:srgbClr val="005EA4"/>
                </a:solidFill>
                <a:latin typeface="Calibri" panose="020F0502020204030204" pitchFamily="34" charset="0"/>
              </a:rPr>
              <a:t>Prevention</a:t>
            </a:r>
          </a:p>
          <a:p>
            <a:pPr marL="0" indent="0">
              <a:buFont typeface="Arial" charset="0"/>
              <a:buNone/>
            </a:pPr>
            <a:r>
              <a:rPr lang="en-US" sz="3100" b="1" dirty="0">
                <a:solidFill>
                  <a:srgbClr val="005EA4"/>
                </a:solidFill>
                <a:latin typeface="Calibri" panose="020F0502020204030204" pitchFamily="34" charset="0"/>
              </a:rPr>
              <a:t>	Protective Services </a:t>
            </a:r>
          </a:p>
          <a:p>
            <a:pPr marL="0" indent="0">
              <a:buFont typeface="Arial" charset="0"/>
              <a:buNone/>
            </a:pPr>
            <a:r>
              <a:rPr lang="en-US" sz="3100" b="1" dirty="0">
                <a:solidFill>
                  <a:srgbClr val="005EA4"/>
                </a:solidFill>
                <a:latin typeface="Calibri" panose="020F0502020204030204" pitchFamily="34" charset="0"/>
              </a:rPr>
              <a:t>		Intake </a:t>
            </a:r>
          </a:p>
          <a:p>
            <a:pPr marL="0" indent="0">
              <a:buFont typeface="Arial" charset="0"/>
              <a:buNone/>
            </a:pPr>
            <a:r>
              <a:rPr lang="en-US" sz="3100" b="1" dirty="0">
                <a:solidFill>
                  <a:srgbClr val="005EA4"/>
                </a:solidFill>
                <a:latin typeface="Calibri" panose="020F0502020204030204" pitchFamily="34" charset="0"/>
              </a:rPr>
              <a:t>		Assessments</a:t>
            </a:r>
          </a:p>
          <a:p>
            <a:pPr marL="0" indent="0">
              <a:buFont typeface="Arial" charset="0"/>
              <a:buNone/>
            </a:pPr>
            <a:r>
              <a:rPr lang="en-US" sz="3100" b="1" dirty="0">
                <a:solidFill>
                  <a:srgbClr val="005EA4"/>
                </a:solidFill>
                <a:latin typeface="Calibri" panose="020F0502020204030204" pitchFamily="34" charset="0"/>
              </a:rPr>
              <a:t>		In-Home</a:t>
            </a:r>
          </a:p>
          <a:p>
            <a:pPr marL="0" indent="0">
              <a:buFont typeface="Arial" charset="0"/>
              <a:buNone/>
            </a:pPr>
            <a:r>
              <a:rPr lang="en-US" sz="3100" b="1" dirty="0">
                <a:solidFill>
                  <a:srgbClr val="005EA4"/>
                </a:solidFill>
                <a:latin typeface="Calibri" panose="020F0502020204030204" pitchFamily="34" charset="0"/>
              </a:rPr>
              <a:t>	Placement</a:t>
            </a:r>
          </a:p>
          <a:p>
            <a:pPr marL="0" indent="0">
              <a:buFont typeface="Arial" charset="0"/>
              <a:buNone/>
            </a:pPr>
            <a:r>
              <a:rPr lang="en-US" sz="3100" b="1" dirty="0">
                <a:solidFill>
                  <a:srgbClr val="005EA4"/>
                </a:solidFill>
                <a:latin typeface="Calibri" panose="020F0502020204030204" pitchFamily="34" charset="0"/>
              </a:rPr>
              <a:t>	Adoption</a:t>
            </a:r>
          </a:p>
          <a:p>
            <a:pPr marL="0" indent="0">
              <a:buFont typeface="Arial" charset="0"/>
              <a:buNone/>
            </a:pPr>
            <a:r>
              <a:rPr lang="en-US" sz="3100" b="1" dirty="0">
                <a:solidFill>
                  <a:srgbClr val="005EA4"/>
                </a:solidFill>
                <a:latin typeface="Calibri" panose="020F0502020204030204" pitchFamily="34" charset="0"/>
              </a:rPr>
              <a:t>	Licensing</a:t>
            </a:r>
          </a:p>
          <a:p>
            <a:pPr marL="631825" lvl="2" indent="0">
              <a:spcBef>
                <a:spcPts val="750"/>
              </a:spcBef>
              <a:buNone/>
            </a:pPr>
            <a:r>
              <a:rPr lang="en-US" sz="3100" b="1" dirty="0">
                <a:solidFill>
                  <a:srgbClr val="005EA4"/>
                </a:solidFill>
                <a:latin typeface="Calibri" panose="020F0502020204030204" pitchFamily="34" charset="0"/>
              </a:rPr>
              <a:t> Cross Function Topics</a:t>
            </a:r>
          </a:p>
          <a:p>
            <a:pPr marL="0" indent="0">
              <a:buFont typeface="Arial" charset="0"/>
              <a:buNone/>
            </a:pPr>
            <a:r>
              <a:rPr lang="en-US" sz="2800" dirty="0">
                <a:solidFill>
                  <a:schemeClr val="tx1"/>
                </a:solidFill>
                <a:latin typeface="Calibri" panose="020F0502020204030204" pitchFamily="34" charset="0"/>
              </a:rPr>
              <a:t> </a:t>
            </a:r>
            <a:endParaRPr lang="en-US" sz="3200" dirty="0">
              <a:solidFill>
                <a:schemeClr val="tx1"/>
              </a:solidFill>
              <a:latin typeface="Calibri" panose="020F0502020204030204" pitchFamily="34" charset="0"/>
            </a:endParaRPr>
          </a:p>
          <a:p>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endParaRPr lang="en-US" dirty="0"/>
          </a:p>
        </p:txBody>
      </p:sp>
      <p:sp>
        <p:nvSpPr>
          <p:cNvPr id="2" name="Slide Number Placeholder 1"/>
          <p:cNvSpPr>
            <a:spLocks noGrp="1"/>
          </p:cNvSpPr>
          <p:nvPr>
            <p:ph type="sldNum" sz="quarter" idx="10"/>
          </p:nvPr>
        </p:nvSpPr>
        <p:spPr/>
        <p:txBody>
          <a:bodyPr/>
          <a:lstStyle/>
          <a:p>
            <a:pPr>
              <a:defRPr/>
            </a:pPr>
            <a:fld id="{1E9C3498-FA31-45B5-A7E6-A3906FA4B983}" type="slidenum">
              <a:rPr lang="en-US" smtClean="0">
                <a:solidFill>
                  <a:srgbClr val="1F497D"/>
                </a:solidFill>
              </a:rPr>
              <a:pPr>
                <a:defRPr/>
              </a:pPr>
              <a:t>8</a:t>
            </a:fld>
            <a:endParaRPr lang="en-US" dirty="0">
              <a:solidFill>
                <a:srgbClr val="1F497D"/>
              </a:solidFill>
            </a:endParaRPr>
          </a:p>
        </p:txBody>
      </p:sp>
    </p:spTree>
    <p:extLst>
      <p:ext uri="{BB962C8B-B14F-4D97-AF65-F5344CB8AC3E}">
        <p14:creationId xmlns:p14="http://schemas.microsoft.com/office/powerpoint/2010/main" val="422472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9244"/>
            <a:ext cx="8853561" cy="1238197"/>
          </a:xfrm>
        </p:spPr>
        <p:txBody>
          <a:bodyPr>
            <a:normAutofit fontScale="90000"/>
          </a:bodyPr>
          <a:lstStyle/>
          <a:p>
            <a:r>
              <a:rPr lang="en-US" sz="4400" b="1" i="0" dirty="0">
                <a:solidFill>
                  <a:srgbClr val="005EA4"/>
                </a:solidFill>
                <a:latin typeface="Calibri" panose="020F0502020204030204" pitchFamily="34" charset="0"/>
                <a:cs typeface="Calibri" panose="020F0502020204030204" pitchFamily="34" charset="0"/>
              </a:rPr>
              <a:t>What’s in the Pilot Manual? </a:t>
            </a:r>
            <a:r>
              <a:rPr lang="en-US" sz="5300" b="1" i="0" dirty="0">
                <a:solidFill>
                  <a:srgbClr val="005EA4"/>
                </a:solidFill>
                <a:latin typeface="Calibri" panose="020F0502020204030204" pitchFamily="34" charset="0"/>
                <a:cs typeface="Calibri" panose="020F0502020204030204" pitchFamily="34" charset="0"/>
              </a:rPr>
              <a:t/>
            </a:r>
            <a:br>
              <a:rPr lang="en-US" sz="5300" b="1" i="0" dirty="0">
                <a:solidFill>
                  <a:srgbClr val="005EA4"/>
                </a:solidFill>
                <a:latin typeface="Calibri" panose="020F0502020204030204" pitchFamily="34" charset="0"/>
                <a:cs typeface="Calibri" panose="020F0502020204030204" pitchFamily="34" charset="0"/>
              </a:rPr>
            </a:br>
            <a:endParaRPr lang="en-US" sz="3600" b="1" i="0" dirty="0">
              <a:solidFill>
                <a:srgbClr val="005EA4"/>
              </a:solidFill>
              <a:latin typeface="Calibri" panose="020F0502020204030204" pitchFamily="34" charset="0"/>
              <a:cs typeface="Calibri" panose="020F0502020204030204" pitchFamily="34" charset="0"/>
            </a:endParaRPr>
          </a:p>
        </p:txBody>
      </p:sp>
      <p:sp>
        <p:nvSpPr>
          <p:cNvPr id="7" name="Content Placeholder 2"/>
          <p:cNvSpPr>
            <a:spLocks noGrp="1"/>
          </p:cNvSpPr>
          <p:nvPr>
            <p:ph idx="1"/>
          </p:nvPr>
        </p:nvSpPr>
        <p:spPr>
          <a:xfrm>
            <a:off x="628650" y="1876095"/>
            <a:ext cx="7886700" cy="5940728"/>
          </a:xfrm>
        </p:spPr>
        <p:txBody>
          <a:bodyPr>
            <a:normAutofit/>
          </a:bodyPr>
          <a:lstStyle/>
          <a:p>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None/>
            </a:pPr>
            <a:endParaRPr lang="en-US" dirty="0"/>
          </a:p>
        </p:txBody>
      </p:sp>
      <p:sp>
        <p:nvSpPr>
          <p:cNvPr id="6" name="Content Placeholder 2"/>
          <p:cNvSpPr txBox="1">
            <a:spLocks/>
          </p:cNvSpPr>
          <p:nvPr/>
        </p:nvSpPr>
        <p:spPr bwMode="auto">
          <a:xfrm>
            <a:off x="342865" y="808342"/>
            <a:ext cx="8510696" cy="566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71450" indent="-171450" algn="l" defTabSz="685800" rtl="0" fontAlgn="base">
              <a:lnSpc>
                <a:spcPct val="90000"/>
              </a:lnSpc>
              <a:spcBef>
                <a:spcPts val="750"/>
              </a:spcBef>
              <a:spcAft>
                <a:spcPct val="0"/>
              </a:spcAft>
              <a:buFont typeface="Arial"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Franklin Gothic Medium"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03275" indent="-117475" algn="l" defTabSz="685800" rtl="0" fontAlgn="base">
              <a:lnSpc>
                <a:spcPct val="90000"/>
              </a:lnSpc>
              <a:spcBef>
                <a:spcPts val="375"/>
              </a:spcBef>
              <a:spcAft>
                <a:spcPct val="0"/>
              </a:spcAft>
              <a:buFont typeface="Arial"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Franklin Gothic Medium"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487488" indent="-115888" algn="l" defTabSz="685800" rtl="0" fontAlgn="base">
              <a:lnSpc>
                <a:spcPct val="90000"/>
              </a:lnSpc>
              <a:spcBef>
                <a:spcPts val="375"/>
              </a:spcBef>
              <a:spcAft>
                <a:spcPct val="0"/>
              </a:spcAft>
              <a:buFont typeface="Arial"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a:solidFill>
                  <a:schemeClr val="accent1">
                    <a:lumMod val="75000"/>
                  </a:schemeClr>
                </a:solidFill>
                <a:latin typeface="Calibri" panose="020F0502020204030204" pitchFamily="34" charset="0"/>
              </a:rPr>
              <a:t>Functional Areas</a:t>
            </a:r>
            <a:endParaRPr lang="en-US"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ndParaRPr>
          </a:p>
          <a:p>
            <a:pPr marL="0" indent="0">
              <a:buFont typeface="Arial" charset="0"/>
              <a:buNone/>
            </a:pPr>
            <a:r>
              <a:rPr lang="en-US" sz="2800" dirty="0">
                <a:solidFill>
                  <a:schemeClr val="tx1"/>
                </a:solidFill>
                <a:latin typeface="Calibri" panose="020F0502020204030204" pitchFamily="34" charset="0"/>
              </a:rPr>
              <a:t>	</a:t>
            </a:r>
            <a:endParaRPr lang="en-US" sz="2400" dirty="0">
              <a:solidFill>
                <a:schemeClr val="tx1"/>
              </a:solidFill>
              <a:latin typeface="Calibri" panose="020F0502020204030204" pitchFamily="34" charset="0"/>
            </a:endParaRPr>
          </a:p>
          <a:p>
            <a:pPr marL="0" indent="0">
              <a:buFont typeface="Arial" charset="0"/>
              <a:buNone/>
            </a:pPr>
            <a:endParaRPr lang="en-US" sz="2400" dirty="0">
              <a:solidFill>
                <a:schemeClr val="tx1"/>
              </a:solidFill>
              <a:latin typeface="Calibri" panose="020F0502020204030204" pitchFamily="34" charset="0"/>
            </a:endParaRPr>
          </a:p>
          <a:p>
            <a:pPr marL="631825" lvl="2" indent="0">
              <a:buFont typeface="Arial" charset="0"/>
              <a:buNone/>
            </a:pPr>
            <a:endParaRPr lang="en-US" sz="2400" dirty="0">
              <a:solidFill>
                <a:schemeClr val="tx1"/>
              </a:solidFill>
              <a:latin typeface="Calibri" panose="020F0502020204030204" pitchFamily="34" charset="0"/>
            </a:endParaRPr>
          </a:p>
          <a:p>
            <a:pPr marL="342900" lvl="1" indent="0">
              <a:buFont typeface="Arial" charset="0"/>
              <a:buNone/>
            </a:pPr>
            <a:endParaRPr lang="en-US" sz="2400" dirty="0">
              <a:solidFill>
                <a:schemeClr val="tx1"/>
              </a:solidFill>
              <a:latin typeface="Calibri" panose="020F0502020204030204" pitchFamily="34" charset="0"/>
            </a:endParaRPr>
          </a:p>
          <a:p>
            <a:pPr marL="0" indent="0">
              <a:spcBef>
                <a:spcPts val="1800"/>
              </a:spcBef>
              <a:buFont typeface="Arial" charset="0"/>
              <a:buNone/>
            </a:pPr>
            <a:r>
              <a:rPr lang="en-US" sz="3600" b="1" dirty="0">
                <a:solidFill>
                  <a:schemeClr val="accent1">
                    <a:lumMod val="75000"/>
                  </a:schemeClr>
                </a:solidFill>
                <a:latin typeface="Calibri" panose="020F0502020204030204" pitchFamily="34" charset="0"/>
              </a:rPr>
              <a:t>Cross Function Topics</a:t>
            </a:r>
          </a:p>
          <a:p>
            <a:endParaRPr lang="en-US" sz="3200" dirty="0">
              <a:solidFill>
                <a:schemeClr val="tx1"/>
              </a:solidFill>
              <a:latin typeface="Calibri" panose="020F0502020204030204" pitchFamily="34" charset="0"/>
            </a:endParaRPr>
          </a:p>
          <a:p>
            <a:endParaRPr lang="en-US" sz="3200" dirty="0">
              <a:solidFill>
                <a:schemeClr val="tx1"/>
              </a:solidFill>
              <a:latin typeface="Calibri" panose="020F0502020204030204" pitchFamily="34" charset="0"/>
            </a:endParaRPr>
          </a:p>
          <a:p>
            <a:pPr marL="0" inden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pPr marL="0" indent="0">
              <a:buFont typeface="Arial" charset="0"/>
              <a:buNone/>
            </a:pPr>
            <a:endParaRPr lang="en-US" sz="3200" dirty="0">
              <a:solidFill>
                <a:schemeClr val="tx1"/>
              </a:solidFill>
              <a:latin typeface="Calibri" panose="020F0502020204030204" pitchFamily="34" charset="0"/>
            </a:endParaRPr>
          </a:p>
          <a:p>
            <a:endParaRPr lang="en-US" dirty="0"/>
          </a:p>
        </p:txBody>
      </p:sp>
      <p:sp>
        <p:nvSpPr>
          <p:cNvPr id="2" name="Slide Number Placeholder 1"/>
          <p:cNvSpPr>
            <a:spLocks noGrp="1"/>
          </p:cNvSpPr>
          <p:nvPr>
            <p:ph type="sldNum" sz="quarter" idx="10"/>
          </p:nvPr>
        </p:nvSpPr>
        <p:spPr/>
        <p:txBody>
          <a:bodyPr/>
          <a:lstStyle/>
          <a:p>
            <a:pPr>
              <a:defRPr/>
            </a:pPr>
            <a:fld id="{1E9C3498-FA31-45B5-A7E6-A3906FA4B983}" type="slidenum">
              <a:rPr lang="en-US" smtClean="0">
                <a:solidFill>
                  <a:srgbClr val="1F497D"/>
                </a:solidFill>
              </a:rPr>
              <a:pPr>
                <a:defRPr/>
              </a:pPr>
              <a:t>9</a:t>
            </a:fld>
            <a:endParaRPr lang="en-US" dirty="0">
              <a:solidFill>
                <a:srgbClr val="1F497D"/>
              </a:solidFill>
            </a:endParaRPr>
          </a:p>
        </p:txBody>
      </p:sp>
      <p:sp>
        <p:nvSpPr>
          <p:cNvPr id="8" name="TextBox 7"/>
          <p:cNvSpPr txBox="1"/>
          <p:nvPr/>
        </p:nvSpPr>
        <p:spPr>
          <a:xfrm>
            <a:off x="940689" y="1270732"/>
            <a:ext cx="6505140" cy="178510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200" b="1" i="1" dirty="0">
                <a:solidFill>
                  <a:srgbClr val="005EA4"/>
                </a:solidFill>
                <a:latin typeface="Calibri" panose="020F0502020204030204" pitchFamily="34" charset="0"/>
              </a:rPr>
              <a:t>Protective Services</a:t>
            </a:r>
          </a:p>
          <a:p>
            <a:pPr marL="800100" lvl="1" indent="-342900">
              <a:buFont typeface="Wingdings" panose="05000000000000000000" pitchFamily="2" charset="2"/>
              <a:buChar char="§"/>
            </a:pPr>
            <a:r>
              <a:rPr lang="en-US" sz="2200" b="1" i="1" dirty="0">
                <a:solidFill>
                  <a:srgbClr val="005EA4"/>
                </a:solidFill>
                <a:latin typeface="Calibri" panose="020F0502020204030204" pitchFamily="34" charset="0"/>
              </a:rPr>
              <a:t>Intake</a:t>
            </a:r>
          </a:p>
          <a:p>
            <a:pPr marL="800100" lvl="1" indent="-342900">
              <a:buFont typeface="Wingdings" panose="05000000000000000000" pitchFamily="2" charset="2"/>
              <a:buChar char="§"/>
            </a:pPr>
            <a:r>
              <a:rPr lang="en-US" sz="2200" b="1" i="1" dirty="0">
                <a:solidFill>
                  <a:srgbClr val="005EA4"/>
                </a:solidFill>
                <a:latin typeface="Calibri" panose="020F0502020204030204" pitchFamily="34" charset="0"/>
              </a:rPr>
              <a:t>Assessments </a:t>
            </a:r>
          </a:p>
          <a:p>
            <a:pPr marL="800100" lvl="1" indent="-342900">
              <a:buFont typeface="Wingdings" panose="05000000000000000000" pitchFamily="2" charset="2"/>
              <a:buChar char="§"/>
            </a:pPr>
            <a:r>
              <a:rPr lang="en-US" sz="2200" b="1" i="1" dirty="0">
                <a:solidFill>
                  <a:srgbClr val="005EA4"/>
                </a:solidFill>
                <a:latin typeface="Calibri" panose="020F0502020204030204" pitchFamily="34" charset="0"/>
              </a:rPr>
              <a:t>In-Home</a:t>
            </a:r>
          </a:p>
          <a:p>
            <a:pPr marL="342900" indent="-342900">
              <a:buFont typeface="Arial" panose="020B0604020202020204" pitchFamily="34" charset="0"/>
              <a:buChar char="•"/>
            </a:pPr>
            <a:r>
              <a:rPr lang="en-US" sz="2200" b="1" i="1" dirty="0">
                <a:solidFill>
                  <a:srgbClr val="005EA4"/>
                </a:solidFill>
                <a:latin typeface="Calibri" panose="020F0502020204030204" pitchFamily="34" charset="0"/>
              </a:rPr>
              <a:t>Permanency Planning</a:t>
            </a:r>
          </a:p>
        </p:txBody>
      </p:sp>
      <p:graphicFrame>
        <p:nvGraphicFramePr>
          <p:cNvPr id="3" name="Table 2">
            <a:extLst>
              <a:ext uri="{FF2B5EF4-FFF2-40B4-BE49-F238E27FC236}">
                <a16:creationId xmlns="" xmlns:a16="http://schemas.microsoft.com/office/drawing/2014/main" id="{A68AB221-A782-466D-98B8-D500684662FB}"/>
              </a:ext>
            </a:extLst>
          </p:cNvPr>
          <p:cNvGraphicFramePr>
            <a:graphicFrameLocks noGrp="1"/>
          </p:cNvGraphicFramePr>
          <p:nvPr>
            <p:extLst>
              <p:ext uri="{D42A27DB-BD31-4B8C-83A1-F6EECF244321}">
                <p14:modId xmlns:p14="http://schemas.microsoft.com/office/powerpoint/2010/main" val="737769716"/>
              </p:ext>
            </p:extLst>
          </p:nvPr>
        </p:nvGraphicFramePr>
        <p:xfrm>
          <a:off x="940689" y="3692836"/>
          <a:ext cx="7808199" cy="3619500"/>
        </p:xfrm>
        <a:graphic>
          <a:graphicData uri="http://schemas.openxmlformats.org/drawingml/2006/table">
            <a:tbl>
              <a:tblPr firstRow="1" bandRow="1">
                <a:tableStyleId>{5C22544A-7EE6-4342-B048-85BDC9FD1C3A}</a:tableStyleId>
              </a:tblPr>
              <a:tblGrid>
                <a:gridCol w="4096795">
                  <a:extLst>
                    <a:ext uri="{9D8B030D-6E8A-4147-A177-3AD203B41FA5}">
                      <a16:colId xmlns="" xmlns:a16="http://schemas.microsoft.com/office/drawing/2014/main" val="2221339214"/>
                    </a:ext>
                  </a:extLst>
                </a:gridCol>
                <a:gridCol w="3711404">
                  <a:extLst>
                    <a:ext uri="{9D8B030D-6E8A-4147-A177-3AD203B41FA5}">
                      <a16:colId xmlns="" xmlns:a16="http://schemas.microsoft.com/office/drawing/2014/main" val="372955606"/>
                    </a:ext>
                  </a:extLst>
                </a:gridCol>
              </a:tblGrid>
              <a:tr h="3177551">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Safety</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Diligent Efforts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CFTs</a:t>
                      </a:r>
                    </a:p>
                    <a:p>
                      <a:pPr marL="347472" marR="0" lvl="0" indent="-347472"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Temporary Safety Providers &amp; Kinship Providers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Filing a Petition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Preparing for Placement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Domestic Violence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i="1" dirty="0">
                        <a:solidFill>
                          <a:srgbClr val="005EA4"/>
                        </a:solidFill>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i="1" dirty="0">
                        <a:solidFill>
                          <a:srgbClr val="005EA4"/>
                        </a:solidFill>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1" i="1" dirty="0">
                        <a:solidFill>
                          <a:srgbClr val="005EA4"/>
                        </a:solidFill>
                        <a:latin typeface="Calibri" panose="020F0502020204030204" pitchFamily="34" charset="0"/>
                      </a:endParaRPr>
                    </a:p>
                    <a:p>
                      <a:endParaRPr lang="en-US" dirty="0"/>
                    </a:p>
                  </a:txBody>
                  <a:tcPr>
                    <a:no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Risk &amp; Use of Assessment Tools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Collateral Contacts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Parent Engagement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Identifying &amp; Engaging Extended Family</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Documentation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i="1" dirty="0">
                          <a:solidFill>
                            <a:srgbClr val="005EA4"/>
                          </a:solidFill>
                          <a:latin typeface="Calibri" panose="020F0502020204030204" pitchFamily="34" charset="0"/>
                        </a:rPr>
                        <a:t>MEPA/ICWA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i="1" dirty="0">
                        <a:solidFill>
                          <a:srgbClr val="005EA4"/>
                        </a:solidFill>
                        <a:latin typeface="Calibri" panose="020F0502020204030204" pitchFamily="34" charset="0"/>
                      </a:endParaRPr>
                    </a:p>
                    <a:p>
                      <a:endParaRPr lang="en-US" dirty="0"/>
                    </a:p>
                  </a:txBody>
                  <a:tcPr>
                    <a:noFill/>
                  </a:tcPr>
                </a:tc>
                <a:extLst>
                  <a:ext uri="{0D108BD9-81ED-4DB2-BD59-A6C34878D82A}">
                    <a16:rowId xmlns="" xmlns:a16="http://schemas.microsoft.com/office/drawing/2014/main" val="1719328458"/>
                  </a:ext>
                </a:extLst>
              </a:tr>
            </a:tbl>
          </a:graphicData>
        </a:graphic>
      </p:graphicFrame>
    </p:spTree>
    <p:extLst>
      <p:ext uri="{BB962C8B-B14F-4D97-AF65-F5344CB8AC3E}">
        <p14:creationId xmlns:p14="http://schemas.microsoft.com/office/powerpoint/2010/main" val="2522720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DHHS | DSS |North Carolina Child Welfare Section&amp;#x0D;&amp;#x0A;&amp;#x0D;&amp;#x0A;Safety Planning: &amp;#x0D;&amp;#x0A;Prepare Now for 2017 Changes  &amp;#x0D;&amp;#x0A;&amp;quot;&quot;/&gt;&lt;property id=&quot;20307&quot; value=&quot;319&quot;/&gt;&lt;/object&gt;&lt;object type=&quot;3&quot; unique_id=&quot;10005&quot;&gt;&lt;property id=&quot;20148&quot; value=&quot;5&quot;/&gt;&lt;property id=&quot;20300&quot; value=&quot;Slide 2&quot;/&gt;&lt;property id=&quot;20307&quot; value=&quot;321&quot;/&gt;&lt;/object&gt;&lt;object type=&quot;3&quot; unique_id=&quot;10007&quot;&gt;&lt;property id=&quot;20148&quot; value=&quot;5&quot;/&gt;&lt;property id=&quot;20300&quot; value=&quot;Slide 4 - &amp;quot;A Special Note About Questions&amp;quot;&quot;/&gt;&lt;property id=&quot;20307&quot; value=&quot;324&quot;/&gt;&lt;/object&gt;&lt;object type=&quot;3&quot; unique_id=&quot;10010&quot;&gt;&lt;property id=&quot;20148&quot; value=&quot;5&quot;/&gt;&lt;property id=&quot;20300&quot; value=&quot;Slide 5&quot;/&gt;&lt;property id=&quot;20307&quot; value=&quot;322&quot;/&gt;&lt;/object&gt;&lt;object type=&quot;3&quot; unique_id=&quot;10011&quot;&gt;&lt;property id=&quot;20148&quot; value=&quot;5&quot;/&gt;&lt;property id=&quot;20300&quot; value=&quot;Slide 6 - &amp;quot;Why Revise Safety Planning Policies?&amp;quot;&quot;/&gt;&lt;property id=&quot;20307&quot; value=&quot;373&quot;/&gt;&lt;/object&gt;&lt;object type=&quot;3&quot; unique_id=&quot;10015&quot;&gt;&lt;property id=&quot;20148&quot; value=&quot;5&quot;/&gt;&lt;property id=&quot;20300&quot; value=&quot;Slide 28 - &amp;quot;Temporary Parental Safety Agreements&amp;quot;&quot;/&gt;&lt;property id=&quot;20307&quot; value=&quot;374&quot;/&gt;&lt;/object&gt;&lt;object type=&quot;3&quot; unique_id=&quot;10016&quot;&gt;&lt;property id=&quot;20148&quot; value=&quot;5&quot;/&gt;&lt;property id=&quot;20300&quot; value=&quot;Slide 29&quot;/&gt;&lt;property id=&quot;20307&quot; value=&quot;327&quot;/&gt;&lt;/object&gt;&lt;object type=&quot;3&quot; unique_id=&quot;10017&quot;&gt;&lt;property id=&quot;20148&quot; value=&quot;5&quot;/&gt;&lt;property id=&quot;20300&quot; value=&quot;Slide 14&quot;/&gt;&lt;property id=&quot;20307&quot; value=&quot;389&quot;/&gt;&lt;/object&gt;&lt;object type=&quot;3&quot; unique_id=&quot;10018&quot;&gt;&lt;property id=&quot;20148&quot; value=&quot;5&quot;/&gt;&lt;property id=&quot;20300&quot; value=&quot;Slide 24&quot;/&gt;&lt;property id=&quot;20307&quot; value=&quot;388&quot;/&gt;&lt;/object&gt;&lt;object type=&quot;3&quot; unique_id=&quot;10019&quot;&gt;&lt;property id=&quot;20148&quot; value=&quot;5&quot;/&gt;&lt;property id=&quot;20300&quot; value=&quot;Slide 30&quot;/&gt;&lt;property id=&quot;20307&quot; value=&quot;392&quot;/&gt;&lt;/object&gt;&lt;object type=&quot;3&quot; unique_id=&quot;10020&quot;&gt;&lt;property id=&quot;20148&quot; value=&quot;5&quot;/&gt;&lt;property id=&quot;20300&quot; value=&quot;Slide 49&quot;/&gt;&lt;property id=&quot;20307&quot; value=&quot;390&quot;/&gt;&lt;/object&gt;&lt;object type=&quot;3&quot; unique_id=&quot;10022&quot;&gt;&lt;property id=&quot;20148&quot; value=&quot;5&quot;/&gt;&lt;property id=&quot;20300&quot; value=&quot;Slide 33 - &amp;quot;Practice Requirements&amp;quot;&quot;/&gt;&lt;property id=&quot;20307&quot; value=&quot;382&quot;/&gt;&lt;/object&gt;&lt;object type=&quot;3&quot; unique_id=&quot;10023&quot;&gt;&lt;property id=&quot;20148&quot; value=&quot;5&quot;/&gt;&lt;property id=&quot;20300&quot; value=&quot;Slide 34 - &amp;quot;Practice Requirements:&amp;#x0D;&amp;#x0A; Safety Agreements&amp;quot;&quot;/&gt;&lt;property id=&quot;20307&quot; value=&quot;394&quot;/&gt;&lt;/object&gt;&lt;object type=&quot;3&quot; unique_id=&quot;10024&quot;&gt;&lt;property id=&quot;20148&quot; value=&quot;5&quot;/&gt;&lt;property id=&quot;20300&quot; value=&quot;Slide 46 - &amp;quot;&amp;#x0D;&amp;#x0A;When court intervention must be sought?&amp;#x0D;&amp;#x0A;&amp;quot;&quot;/&gt;&lt;property id=&quot;20307&quot; value=&quot;393&quot;/&gt;&lt;/object&gt;&lt;object type=&quot;3&quot; unique_id=&quot;10025&quot;&gt;&lt;property id=&quot;20148&quot; value=&quot;5&quot;/&gt;&lt;property id=&quot;20300&quot; value=&quot;Slide 40 - &amp;quot;Temporary Parental Safety Agreements are NOT appropriate if…&amp;quot;&quot;/&gt;&lt;property id=&quot;20307&quot; value=&quot;395&quot;/&gt;&lt;/object&gt;&lt;object type=&quot;3&quot; unique_id=&quot;10026&quot;&gt;&lt;property id=&quot;20148&quot; value=&quot;5&quot;/&gt;&lt;property id=&quot;20300&quot; value=&quot;Slide 48 - &amp;quot;&amp;#x0D;&amp;#x0A;What’s the Difference?&amp;#x0D;&amp;#x0A;Types of Petitions&amp;quot;&quot;/&gt;&lt;property id=&quot;20307&quot; value=&quot;396&quot;/&gt;&lt;/object&gt;&lt;object type=&quot;3&quot; unique_id=&quot;10027&quot;&gt;&lt;property id=&quot;20148&quot; value=&quot;5&quot;/&gt;&lt;property id=&quot;20300&quot; value=&quot;Slide 55 - &amp;quot;Summary&amp;quot;&quot;/&gt;&lt;property id=&quot;20307&quot; value=&quot;386&quot;/&gt;&lt;/object&gt;&lt;object type=&quot;3&quot; unique_id=&quot;10029&quot;&gt;&lt;property id=&quot;20148&quot; value=&quot;5&quot;/&gt;&lt;property id=&quot;20300&quot; value=&quot;Slide 62 - &amp;quot;Impact on you and your agency&amp;quot;&quot;/&gt;&lt;property id=&quot;20307&quot; value=&quot;357&quot;/&gt;&lt;/object&gt;&lt;object type=&quot;3&quot; unique_id=&quot;10031&quot;&gt;&lt;property id=&quot;20148&quot; value=&quot;5&quot;/&gt;&lt;property id=&quot;20300&quot; value=&quot;Slide 64&quot;/&gt;&lt;property id=&quot;20307&quot; value=&quot;368&quot;/&gt;&lt;/object&gt;&lt;object type=&quot;3&quot; unique_id=&quot;10032&quot;&gt;&lt;property id=&quot;20148&quot; value=&quot;5&quot;/&gt;&lt;property id=&quot;20300&quot; value=&quot;Slide 65 - &amp;quot;Next Steps  &amp;#x0D;&amp;#x0A;&amp;quot;&quot;/&gt;&lt;property id=&quot;20307&quot; value=&quot;369&quot;/&gt;&lt;/object&gt;&lt;object type=&quot;3&quot; unique_id=&quot;10034&quot;&gt;&lt;property id=&quot;20148&quot; value=&quot;5&quot;/&gt;&lt;property id=&quot;20300&quot; value=&quot;Slide 66 - &amp;quot;Thank you for your participation today. &amp;quot;&quot;/&gt;&lt;property id=&quot;20307&quot; value=&quot;371&quot;/&gt;&lt;/object&gt;&lt;object type=&quot;3&quot; unique_id=&quot;10307&quot;&gt;&lt;property id=&quot;20148&quot; value=&quot;5&quot;/&gt;&lt;property id=&quot;20300&quot; value=&quot;Slide 8&quot;/&gt;&lt;property id=&quot;20307&quot; value=&quot;398&quot;/&gt;&lt;/object&gt;&lt;object type=&quot;3&quot; unique_id=&quot;10308&quot;&gt;&lt;property id=&quot;20148&quot; value=&quot;5&quot;/&gt;&lt;property id=&quot;20300&quot; value=&quot;Slide 9&quot;/&gt;&lt;property id=&quot;20307&quot; value=&quot;399&quot;/&gt;&lt;/object&gt;&lt;object type=&quot;3&quot; unique_id=&quot;10310&quot;&gt;&lt;property id=&quot;20148&quot; value=&quot;5&quot;/&gt;&lt;property id=&quot;20300&quot; value=&quot;Slide 12&quot;/&gt;&lt;property id=&quot;20307&quot; value=&quot;400&quot;/&gt;&lt;/object&gt;&lt;object type=&quot;3&quot; unique_id=&quot;10312&quot;&gt;&lt;property id=&quot;20148&quot; value=&quot;5&quot;/&gt;&lt;property id=&quot;20300&quot; value=&quot;Slide 13&quot;/&gt;&lt;property id=&quot;20307&quot; value=&quot;403&quot;/&gt;&lt;/object&gt;&lt;object type=&quot;3&quot; unique_id=&quot;10313&quot;&gt;&lt;property id=&quot;20148&quot; value=&quot;5&quot;/&gt;&lt;property id=&quot;20300&quot; value=&quot;Slide 15&quot;/&gt;&lt;property id=&quot;20307&quot; value=&quot;404&quot;/&gt;&lt;/object&gt;&lt;object type=&quot;3&quot; unique_id=&quot;10314&quot;&gt;&lt;property id=&quot;20148&quot; value=&quot;5&quot;/&gt;&lt;property id=&quot;20300&quot; value=&quot;Slide 58 - &amp;quot;&amp;#x0D;&amp;#x0A;County Child Welfare Agency Experiences&amp;#x0D;&amp;#x0A;&amp;quot;&quot;/&gt;&lt;property id=&quot;20307&quot; value=&quot;402&quot;/&gt;&lt;/object&gt;&lt;object type=&quot;3&quot; unique_id=&quot;10800&quot;&gt;&lt;property id=&quot;20148&quot; value=&quot;5&quot;/&gt;&lt;property id=&quot;20300&quot; value=&quot;Slide 35 - &amp;quot;Voluntary:&amp;#x0D;&amp;#x0A; done, made, brought about, undertaken, etc., of one's own accord or by free choice&amp;#x0D;&amp;#x0A;&amp;quot;&quot;/&gt;&lt;property id=&quot;20307&quot; value=&quot;405&quot;/&gt;&lt;/object&gt;&lt;object type=&quot;3&quot; unique_id=&quot;11149&quot;&gt;&lt;property id=&quot;20148&quot; value=&quot;5&quot;/&gt;&lt;property id=&quot;20300&quot; value=&quot;Slide 43 - &amp;quot;Practice Requirements:&amp;#x0D;&amp;#x0A;Visitation &amp;#x0D;&amp;#x0A;&amp;#x0D;&amp;#x0A;&amp;quot;&quot;/&gt;&lt;property id=&quot;20307&quot; value=&quot;407&quot;/&gt;&lt;/object&gt;&lt;object type=&quot;3&quot; unique_id=&quot;11430&quot;&gt;&lt;property id=&quot;20148&quot; value=&quot;5&quot;/&gt;&lt;property id=&quot;20300&quot; value=&quot;Slide 44 - &amp;quot;Practice Requirements: &amp;#x0D;&amp;#x0A;Duration of Safety Agreements&amp;#x0D;&amp;#x0A;&amp;quot;&quot;/&gt;&lt;property id=&quot;20307&quot; value=&quot;408&quot;/&gt;&lt;/object&gt;&lt;object type=&quot;3&quot; unique_id=&quot;11431&quot;&gt;&lt;property id=&quot;20148&quot; value=&quot;5&quot;/&gt;&lt;property id=&quot;20300&quot; value=&quot;Slide 45 - &amp;quot;Practice Requirements&amp;#x0D;&amp;#x0A;CFTs are required….&amp;#x0D;&amp;#x0A;&amp;#x0D;&amp;#x0A;&amp;quot;&quot;/&gt;&lt;property id=&quot;20307&quot; value=&quot;409&quot;/&gt;&lt;/object&gt;&lt;object type=&quot;3&quot; unique_id=&quot;11433&quot;&gt;&lt;property id=&quot;20148&quot; value=&quot;5&quot;/&gt;&lt;property id=&quot;20300&quot; value=&quot;Slide 63 - &amp;quot;Additional Learning Opportunities&amp;quot;&quot;/&gt;&lt;property id=&quot;20307&quot; value=&quot;410&quot;/&gt;&lt;/object&gt;&lt;object type=&quot;3&quot; unique_id=&quot;11736&quot;&gt;&lt;property id=&quot;20148&quot; value=&quot;5&quot;/&gt;&lt;property id=&quot;20300&quot; value=&quot;Slide 38 - &amp;quot;A Parent’s Right &amp;#x0D;&amp;#x0A;to Revoke a Safety Agreement&amp;#x0D;&amp;#x0A;&amp;#x0D;&amp;#x0A;&amp;quot;&quot;/&gt;&lt;property id=&quot;20307&quot; value=&quot;411&quot;/&gt;&lt;/object&gt;&lt;object type=&quot;3&quot; unique_id=&quot;11911&quot;&gt;&lt;property id=&quot;20148&quot; value=&quot;5&quot;/&gt;&lt;property id=&quot;20300&quot; value=&quot;Slide 36 - &amp;quot;Questions that model “voluntary” identification of Safety Interventions&amp;#x0D;&amp;#x0A;&amp;#x0D;&amp;#x0A;&amp;quot;&quot;/&gt;&lt;property id=&quot;20307&quot; value=&quot;412&quot;/&gt;&lt;/object&gt;&lt;object type=&quot;3&quot; unique_id=&quot;11999&quot;&gt;&lt;property id=&quot;20148&quot; value=&quot;5&quot;/&gt;&lt;property id=&quot;20300&quot; value=&quot;Slide 59 - &amp;quot; Implementation Strategies:&amp;#x0D;&amp;#x0A;Steps Taken In &amp;#x0D;&amp;#x0A;County Child Welfare Agencies&amp;quot;&quot;/&gt;&lt;property id=&quot;20307&quot; value=&quot;413&quot;/&gt;&lt;/object&gt;&lt;object type=&quot;3&quot; unique_id=&quot;12000&quot;&gt;&lt;property id=&quot;20148&quot; value=&quot;5&quot;/&gt;&lt;property id=&quot;20300&quot; value=&quot;Slide 60 - &amp;quot; &amp;#x0D;&amp;#x0A;&amp;#x0D;&amp;#x0A;&amp;#x0D;&amp;#x0A;continued…&amp;#x0D;&amp;#x0A;Implementation Strategies:&amp;#x0D;&amp;#x0A;&amp;quot;&quot;/&gt;&lt;property id=&quot;20307&quot; value=&quot;414&quot;/&gt;&lt;/object&gt;&lt;object type=&quot;3&quot; unique_id=&quot;12362&quot;&gt;&lt;property id=&quot;20148&quot; value=&quot;5&quot;/&gt;&lt;property id=&quot;20300&quot; value=&quot;Slide 3&quot;/&gt;&lt;property id=&quot;20307&quot; value=&quot;415&quot;/&gt;&lt;/object&gt;&lt;object type=&quot;3&quot; unique_id=&quot;12589&quot;&gt;&lt;property id=&quot;20148&quot; value=&quot;5&quot;/&gt;&lt;property id=&quot;20300&quot; value=&quot;Slide 50 - &amp;quot;We need to use a Temporary  Safety Provider…Now What?&amp;#x0D;&amp;#x0A;&amp;#x0D;&amp;#x0A;&amp;quot;&quot;/&gt;&lt;property id=&quot;20307&quot; value=&quot;420&quot;/&gt;&lt;/object&gt;&lt;object type=&quot;3&quot; unique_id=&quot;12591&quot;&gt;&lt;property id=&quot;20148&quot; value=&quot;5&quot;/&gt;&lt;property id=&quot;20300&quot; value=&quot;Slide 52 - &amp;quot;&amp;#x0D;&amp;#x0A;Policy Change&amp;#x0D;&amp;#x0A;&amp;quot;&quot;/&gt;&lt;property id=&quot;20307&quot; value=&quot;422&quot;/&gt;&lt;/object&gt;&lt;object type=&quot;3&quot; unique_id=&quot;12592&quot;&gt;&lt;property id=&quot;20148&quot; value=&quot;5&quot;/&gt;&lt;property id=&quot;20300&quot; value=&quot;Slide 53 - &amp;quot;&amp;#x0D;&amp;#x0A;&amp;#x0D;&amp;#x0A;&amp;quot;&quot;/&gt;&lt;property id=&quot;20307&quot; value=&quot;423&quot;/&gt;&lt;/object&gt;&lt;object type=&quot;3&quot; unique_id=&quot;12890&quot;&gt;&lt;property id=&quot;20148&quot; value=&quot;5&quot;/&gt;&lt;property id=&quot;20300&quot; value=&quot;Slide 7&quot;/&gt;&lt;property id=&quot;20307&quot; value=&quot;426&quot;/&gt;&lt;/object&gt;&lt;object type=&quot;3&quot; unique_id=&quot;12891&quot;&gt;&lt;property id=&quot;20148&quot; value=&quot;5&quot;/&gt;&lt;property id=&quot;20300&quot; value=&quot;Slide 10&quot;/&gt;&lt;property id=&quot;20307&quot; value=&quot;425&quot;/&gt;&lt;/object&gt;&lt;object type=&quot;3&quot; unique_id=&quot;12995&quot;&gt;&lt;property id=&quot;20148&quot; value=&quot;5&quot;/&gt;&lt;property id=&quot;20300&quot; value=&quot;Slide 11&quot;/&gt;&lt;property id=&quot;20307&quot; value=&quot;427&quot;/&gt;&lt;/object&gt;&lt;object type=&quot;3&quot; unique_id=&quot;13559&quot;&gt;&lt;property id=&quot;20148&quot; value=&quot;5&quot;/&gt;&lt;property id=&quot;20300&quot; value=&quot;Slide 17 - &amp;quot;&amp;#x0D;&amp;#x0A;Revised Safety Planning Tool&amp;#x0D;&amp;#x0A;&amp;quot;&quot;/&gt;&lt;property id=&quot;20307&quot; value=&quot;428&quot;/&gt;&lt;/object&gt;&lt;object type=&quot;3&quot; unique_id=&quot;13560&quot;&gt;&lt;property id=&quot;20148&quot; value=&quot;5&quot;/&gt;&lt;property id=&quot;20300&quot; value=&quot;Slide 18 - &amp;quot;Safety Assessment Tool:&amp;#x0D;&amp;#x0A;What’s New?&amp;#x0D;&amp;#x0A;&amp;#x0D;&amp;#x0A;&amp;quot;&quot;/&gt;&lt;property id=&quot;20307&quot; value=&quot;429&quot;/&gt;&lt;/object&gt;&lt;object type=&quot;3&quot; unique_id=&quot;13561&quot;&gt;&lt;property id=&quot;20148&quot; value=&quot;5&quot;/&gt;&lt;property id=&quot;20300&quot; value=&quot;Slide 19 - &amp;quot;&amp;#x0D;&amp;#x0A; Safety Assessment Activity&amp;#x0D;&amp;#x0A;&amp;quot;&quot;/&gt;&lt;property id=&quot;20307&quot; value=&quot;430&quot;/&gt;&lt;/object&gt;&lt;object type=&quot;3&quot; unique_id=&quot;13667&quot;&gt;&lt;property id=&quot;20148&quot; value=&quot;5&quot;/&gt;&lt;property id=&quot;20300&quot; value=&quot;Slide 20 - &amp;quot;Safety Assessment Tool:&amp;#x0D;&amp;#x0A;Activity Instructions&amp;#x0D;&amp;#x0A;&amp;#x0D;&amp;#x0A;&amp;quot;&quot;/&gt;&lt;property id=&quot;20307&quot; value=&quot;431&quot;/&gt;&lt;/object&gt;&lt;object type=&quot;3&quot; unique_id=&quot;13668&quot;&gt;&lt;property id=&quot;20148&quot; value=&quot;5&quot;/&gt;&lt;property id=&quot;20300&quot; value=&quot;Slide 21 - &amp;quot;Safety Assessment Tool:&amp;#x0D;&amp;#x0A;Activity Instructions, cont.&amp;#x0D;&amp;#x0A;&amp;#x0D;&amp;#x0A;&amp;quot;&quot;/&gt;&lt;property id=&quot;20307&quot; value=&quot;432&quot;/&gt;&lt;/object&gt;&lt;object type=&quot;3&quot; unique_id=&quot;13669&quot;&gt;&lt;property id=&quot;20148&quot; value=&quot;5&quot;/&gt;&lt;property id=&quot;20300&quot; value=&quot;Slide 22 - &amp;quot;Activity Instructions, cont.&amp;#x0D;&amp;#x0A;&amp;#x0D;&amp;#x0A;&amp;quot;&quot;/&gt;&lt;property id=&quot;20307&quot; value=&quot;433&quot;/&gt;&lt;/object&gt;&lt;object type=&quot;3&quot; unique_id=&quot;14156&quot;&gt;&lt;property id=&quot;20148&quot; value=&quot;5&quot;/&gt;&lt;property id=&quot;20300&quot; value=&quot;Slide 47 - &amp;quot;Court involvement must be pursued when…&amp;quot;&quot;/&gt;&lt;property id=&quot;20307&quot; value=&quot;434&quot;/&gt;&lt;/object&gt;&lt;object type=&quot;3&quot; unique_id=&quot;14708&quot;&gt;&lt;property id=&quot;20148&quot; value=&quot;5&quot;/&gt;&lt;property id=&quot;20300&quot; value=&quot;Slide 51 - &amp;quot;Initial Safety Provider Assessment&amp;quot;&quot;/&gt;&lt;property id=&quot;20307&quot; value=&quot;436&quot;/&gt;&lt;/object&gt;&lt;object type=&quot;3&quot; unique_id=&quot;14710&quot;&gt;&lt;property id=&quot;20148&quot; value=&quot;5&quot;/&gt;&lt;property id=&quot;20300&quot; value=&quot;Slide 41 - &amp;quot;Final Thoughts on Safety Agreements&amp;quot;&quot;/&gt;&lt;property id=&quot;20307&quot; value=&quot;437&quot;/&gt;&lt;/object&gt;&lt;object type=&quot;3&quot; unique_id=&quot;14939&quot;&gt;&lt;property id=&quot;20148&quot; value=&quot;5&quot;/&gt;&lt;property id=&quot;20300&quot; value=&quot;Slide 37&quot;/&gt;&lt;property id=&quot;20307&quot; value=&quot;438&quot;/&gt;&lt;/object&gt;&lt;object type=&quot;3&quot; unique_id=&quot;15114&quot;&gt;&lt;property id=&quot;20148&quot; value=&quot;5&quot;/&gt;&lt;property id=&quot;20300&quot; value=&quot;Slide 42 - &amp;quot;&amp;#x0D;&amp;#x0A;Additional Practice Requirements&amp;#x0D;&amp;#x0A;&amp;quot;&quot;/&gt;&lt;property id=&quot;20307&quot; value=&quot;439&quot;/&gt;&lt;/object&gt;&lt;object type=&quot;3&quot; unique_id=&quot;15352&quot;&gt;&lt;property id=&quot;20148&quot; value=&quot;5&quot;/&gt;&lt;property id=&quot;20300&quot; value=&quot;Slide 61 - &amp;quot;Benefits and Challenges&amp;quot;&quot;/&gt;&lt;property id=&quot;20307&quot; value=&quot;440&quot;/&gt;&lt;/object&gt;&lt;object type=&quot;3&quot; unique_id=&quot;15354&quot;&gt;&lt;property id=&quot;20148&quot; value=&quot;5&quot;/&gt;&lt;property id=&quot;20300&quot; value=&quot;Slide 16&quot;/&gt;&lt;property id=&quot;20307&quot; value=&quot;444&quot;/&gt;&lt;/object&gt;&lt;object type=&quot;3&quot; unique_id=&quot;15355&quot;&gt;&lt;property id=&quot;20148&quot; value=&quot;5&quot;/&gt;&lt;property id=&quot;20300&quot; value=&quot;Slide 26&quot;/&gt;&lt;property id=&quot;20307&quot; value=&quot;441&quot;/&gt;&lt;/object&gt;&lt;object type=&quot;3&quot; unique_id=&quot;15356&quot;&gt;&lt;property id=&quot;20148&quot; value=&quot;5&quot;/&gt;&lt;property id=&quot;20300&quot; value=&quot;Slide 31&quot;/&gt;&lt;property id=&quot;20307&quot; value=&quot;443&quot;/&gt;&lt;/object&gt;&lt;object type=&quot;3&quot; unique_id=&quot;15419&quot;&gt;&lt;property id=&quot;20148&quot; value=&quot;5&quot;/&gt;&lt;property id=&quot;20300&quot; value=&quot;Slide 25 - &amp;quot;Part C&amp;#x0D;&amp;#x0A;Safety Interventions&amp;#x0D;&amp;#x0A;&amp;#x0D;&amp;#x0A;&amp;quot;&quot;/&gt;&lt;property id=&quot;20307&quot; value=&quot;445&quot;/&gt;&lt;/object&gt;&lt;object type=&quot;3&quot; unique_id=&quot;15420&quot;&gt;&lt;property id=&quot;20148&quot; value=&quot;5&quot;/&gt;&lt;property id=&quot;20300&quot; value=&quot;Slide 27 - &amp;quot;Part D&amp;#x0D;&amp;#x0A; Safety Decisions&amp;#x0D;&amp;#x0A;&amp;#x0D;&amp;#x0A;&amp;quot;&quot;/&gt;&lt;property id=&quot;20307&quot; value=&quot;446&quot;/&gt;&lt;/object&gt;&lt;object type=&quot;3&quot; unique_id=&quot;15421&quot;&gt;&lt;property id=&quot;20148&quot; value=&quot;5&quot;/&gt;&lt;property id=&quot;20300&quot; value=&quot;Slide 32 - &amp;quot;&amp;#x0D;&amp;#x0A;Part E&amp;#x0D;&amp;#x0A;Safety Agreement&amp;#x0D;&amp;#x0A;&amp;#x0D;&amp;#x0A;&amp;quot;&quot;/&gt;&lt;property id=&quot;20307&quot; value=&quot;447&quot;/&gt;&lt;/object&gt;&lt;object type=&quot;3&quot; unique_id=&quot;15422&quot;&gt;&lt;property id=&quot;20148&quot; value=&quot;5&quot;/&gt;&lt;property id=&quot;20300&quot; value=&quot;Slide 54 - &amp;quot;Case Decision&amp;#x0D;&amp;#x0A;DSS-5228&amp;#x0D;&amp;#x0A;&amp;quot;&quot;/&gt;&lt;property id=&quot;20307&quot; value=&quot;448&quot;/&gt;&lt;/object&gt;&lt;object type=&quot;3&quot; unique_id=&quot;16138&quot;&gt;&lt;property id=&quot;20148&quot; value=&quot;5&quot;/&gt;&lt;property id=&quot;20300&quot; value=&quot;Slide 39 - &amp;quot;Part F&amp;#x0D;&amp;#x0A;Statement of Understanding and Agreement&amp;#x0D;&amp;#x0A;&amp;#x0D;&amp;#x0A;&amp;quot;&quot;/&gt;&lt;property id=&quot;20307&quot; value=&quot;449&quot;/&gt;&lt;/object&gt;&lt;object type=&quot;3&quot; unique_id=&quot;17129&quot;&gt;&lt;property id=&quot;20148&quot; value=&quot;5&quot;/&gt;&lt;property id=&quot;20300&quot; value=&quot;Slide 23 - &amp;quot;Safety Assessment Tool:&amp;#x0D;&amp;#x0A;What Else is New?&amp;#x0D;&amp;#x0A;&amp;#x0D;&amp;#x0A;&amp;quot;&quot;/&gt;&lt;property id=&quot;20307&quot; value=&quot;450&quot;/&gt;&lt;/object&gt;&lt;object type=&quot;3&quot; unique_id=&quot;17665&quot;&gt;&lt;property id=&quot;20148&quot; value=&quot;5&quot;/&gt;&lt;property id=&quot;20300&quot; value=&quot;Slide 56&quot;/&gt;&lt;property id=&quot;20307&quot; value=&quot;453&quot;/&gt;&lt;/object&gt;&lt;object type=&quot;3&quot; unique_id=&quot;17666&quot;&gt;&lt;property id=&quot;20148&quot; value=&quot;5&quot;/&gt;&lt;property id=&quot;20300&quot; value=&quot;Slide 57&quot;/&gt;&lt;property id=&quot;20307&quot; value=&quot;452&quot;/&gt;&lt;/object&gt;&lt;/object&gt;&lt;object type=&quot;8&quot; unique_id=&quot;10068&quot;&gt;&lt;/object&gt;&lt;/object&gt;&lt;/database&gt;"/>
  <p:tag name="SECTOMILLISECCONVERTED" val="1"/>
</p:tagLst>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18261</TotalTime>
  <Words>1844</Words>
  <Application>Microsoft Office PowerPoint</Application>
  <PresentationFormat>On-screen Show (4:3)</PresentationFormat>
  <Paragraphs>333</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2_Office Theme</vt:lpstr>
      <vt:lpstr>3_Office Theme</vt:lpstr>
      <vt:lpstr>DHHS | DSS |North Carolina Child Welfare Section  PIP 1.1 - NC CW Manual Presentation to Children’s Services </vt:lpstr>
      <vt:lpstr>PIP Goal 1, Strategy 1: Strengthen and clarify NC's child welfare policies and practices</vt:lpstr>
      <vt:lpstr>PIP Goal 1, Strategy 1: Strengthen and clarify NC's child welfare policies and practices</vt:lpstr>
      <vt:lpstr>PowerPoint Presentation</vt:lpstr>
      <vt:lpstr>PowerPoint Presentation</vt:lpstr>
      <vt:lpstr>PowerPoint Presentation</vt:lpstr>
      <vt:lpstr>Manual Format </vt:lpstr>
      <vt:lpstr>Future Manual Organization </vt:lpstr>
      <vt:lpstr>What’s in the Pilot Manual?  </vt:lpstr>
      <vt:lpstr>Organization &amp; Format Changes</vt:lpstr>
      <vt:lpstr>Organization &amp; Format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Feedback?</vt:lpstr>
      <vt:lpstr>Thank you for your participation today.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Sharnese</cp:lastModifiedBy>
  <cp:revision>1254</cp:revision>
  <cp:lastPrinted>2017-05-08T21:37:10Z</cp:lastPrinted>
  <dcterms:created xsi:type="dcterms:W3CDTF">2015-07-07T20:02:11Z</dcterms:created>
  <dcterms:modified xsi:type="dcterms:W3CDTF">2017-11-13T16:51:07Z</dcterms:modified>
</cp:coreProperties>
</file>