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79" r:id="rId3"/>
    <p:sldId id="271" r:id="rId4"/>
    <p:sldId id="272" r:id="rId5"/>
    <p:sldId id="273" r:id="rId6"/>
    <p:sldId id="261" r:id="rId7"/>
    <p:sldId id="282" r:id="rId8"/>
    <p:sldId id="283" r:id="rId9"/>
    <p:sldId id="262" r:id="rId10"/>
    <p:sldId id="277" r:id="rId11"/>
    <p:sldId id="280" r:id="rId1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4C4"/>
    <a:srgbClr val="00518E"/>
    <a:srgbClr val="0099CC"/>
    <a:srgbClr val="006699"/>
    <a:srgbClr val="990000"/>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696" autoAdjust="0"/>
  </p:normalViewPr>
  <p:slideViewPr>
    <p:cSldViewPr snapToGrid="0">
      <p:cViewPr varScale="1">
        <p:scale>
          <a:sx n="78" d="100"/>
          <a:sy n="78" d="100"/>
        </p:scale>
        <p:origin x="77" y="2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son Stanley" userId="4400caa9-fe2d-4301-80b9-16d816fc59dd" providerId="ADAL" clId="{64523815-5AD7-4B65-902A-D78E45AEE67F}"/>
    <pc:docChg chg="undo redo custSel addSld delSld modSld">
      <pc:chgData name="Carson Stanley" userId="4400caa9-fe2d-4301-80b9-16d816fc59dd" providerId="ADAL" clId="{64523815-5AD7-4B65-902A-D78E45AEE67F}" dt="2026-04-01T21:06:29.598" v="2993" actId="114"/>
      <pc:docMkLst>
        <pc:docMk/>
      </pc:docMkLst>
      <pc:sldChg chg="addSp delSp modSp mod setBg">
        <pc:chgData name="Carson Stanley" userId="4400caa9-fe2d-4301-80b9-16d816fc59dd" providerId="ADAL" clId="{64523815-5AD7-4B65-902A-D78E45AEE67F}" dt="2026-04-01T21:03:48.368" v="2966" actId="29295"/>
        <pc:sldMkLst>
          <pc:docMk/>
          <pc:sldMk cId="1653259516" sldId="261"/>
        </pc:sldMkLst>
        <pc:spChg chg="mod">
          <ac:chgData name="Carson Stanley" userId="4400caa9-fe2d-4301-80b9-16d816fc59dd" providerId="ADAL" clId="{64523815-5AD7-4B65-902A-D78E45AEE67F}" dt="2026-03-16T19:01:24.532" v="2767" actId="20577"/>
          <ac:spMkLst>
            <pc:docMk/>
            <pc:sldMk cId="1653259516" sldId="261"/>
            <ac:spMk id="3" creationId="{C3D1CA82-9648-2E85-6F0C-E1468B4892FD}"/>
          </ac:spMkLst>
        </pc:spChg>
        <pc:spChg chg="add mod">
          <ac:chgData name="Carson Stanley" userId="4400caa9-fe2d-4301-80b9-16d816fc59dd" providerId="ADAL" clId="{64523815-5AD7-4B65-902A-D78E45AEE67F}" dt="2026-03-16T19:21:31.394" v="2886" actId="1076"/>
          <ac:spMkLst>
            <pc:docMk/>
            <pc:sldMk cId="1653259516" sldId="261"/>
            <ac:spMk id="7" creationId="{3390E1F0-789E-194E-76D3-4D11FA0B01E1}"/>
          </ac:spMkLst>
        </pc:spChg>
        <pc:picChg chg="add mod">
          <ac:chgData name="Carson Stanley" userId="4400caa9-fe2d-4301-80b9-16d816fc59dd" providerId="ADAL" clId="{64523815-5AD7-4B65-902A-D78E45AEE67F}" dt="2026-03-16T17:28:50.698" v="1638" actId="1076"/>
          <ac:picMkLst>
            <pc:docMk/>
            <pc:sldMk cId="1653259516" sldId="261"/>
            <ac:picMk id="4" creationId="{7E941C6C-9ABA-C394-E243-35B6B2F41F7B}"/>
          </ac:picMkLst>
        </pc:picChg>
        <pc:picChg chg="add mod">
          <ac:chgData name="Carson Stanley" userId="4400caa9-fe2d-4301-80b9-16d816fc59dd" providerId="ADAL" clId="{64523815-5AD7-4B65-902A-D78E45AEE67F}" dt="2026-04-01T21:03:48.368" v="2966" actId="29295"/>
          <ac:picMkLst>
            <pc:docMk/>
            <pc:sldMk cId="1653259516" sldId="261"/>
            <ac:picMk id="5" creationId="{B942FCCB-654A-9757-5638-C3660DA63BE5}"/>
          </ac:picMkLst>
        </pc:picChg>
        <pc:picChg chg="add mod">
          <ac:chgData name="Carson Stanley" userId="4400caa9-fe2d-4301-80b9-16d816fc59dd" providerId="ADAL" clId="{64523815-5AD7-4B65-902A-D78E45AEE67F}" dt="2026-03-16T19:21:34.038" v="2887" actId="1076"/>
          <ac:picMkLst>
            <pc:docMk/>
            <pc:sldMk cId="1653259516" sldId="261"/>
            <ac:picMk id="9" creationId="{620684C7-58EA-EAFD-4232-A8DCCDD7595C}"/>
          </ac:picMkLst>
        </pc:picChg>
        <pc:picChg chg="add del mod ord">
          <ac:chgData name="Carson Stanley" userId="4400caa9-fe2d-4301-80b9-16d816fc59dd" providerId="ADAL" clId="{64523815-5AD7-4B65-902A-D78E45AEE67F}" dt="2026-04-01T21:03:28.899" v="2922" actId="21"/>
          <ac:picMkLst>
            <pc:docMk/>
            <pc:sldMk cId="1653259516" sldId="261"/>
            <ac:picMk id="12" creationId="{E0DC2ADA-18B6-00FB-CC9B-0A151145C744}"/>
          </ac:picMkLst>
        </pc:picChg>
        <pc:picChg chg="add mod">
          <ac:chgData name="Carson Stanley" userId="4400caa9-fe2d-4301-80b9-16d816fc59dd" providerId="ADAL" clId="{64523815-5AD7-4B65-902A-D78E45AEE67F}" dt="2026-03-16T19:21:43.298" v="2888" actId="1076"/>
          <ac:picMkLst>
            <pc:docMk/>
            <pc:sldMk cId="1653259516" sldId="261"/>
            <ac:picMk id="14" creationId="{98DA655C-428E-D09D-1045-2F19D4A3C225}"/>
          </ac:picMkLst>
        </pc:picChg>
      </pc:sldChg>
      <pc:sldChg chg="addSp delSp modSp mod setBg">
        <pc:chgData name="Carson Stanley" userId="4400caa9-fe2d-4301-80b9-16d816fc59dd" providerId="ADAL" clId="{64523815-5AD7-4B65-902A-D78E45AEE67F}" dt="2026-04-01T21:06:29.598" v="2993" actId="114"/>
        <pc:sldMkLst>
          <pc:docMk/>
          <pc:sldMk cId="2645659960" sldId="262"/>
        </pc:sldMkLst>
        <pc:spChg chg="mod ord">
          <ac:chgData name="Carson Stanley" userId="4400caa9-fe2d-4301-80b9-16d816fc59dd" providerId="ADAL" clId="{64523815-5AD7-4B65-902A-D78E45AEE67F}" dt="2026-03-17T19:10:09.089" v="2913" actId="20577"/>
          <ac:spMkLst>
            <pc:docMk/>
            <pc:sldMk cId="2645659960" sldId="262"/>
            <ac:spMk id="2" creationId="{B872569A-93DA-DCFE-1CB0-EBAE6FC26182}"/>
          </ac:spMkLst>
        </pc:spChg>
        <pc:spChg chg="del mod">
          <ac:chgData name="Carson Stanley" userId="4400caa9-fe2d-4301-80b9-16d816fc59dd" providerId="ADAL" clId="{64523815-5AD7-4B65-902A-D78E45AEE67F}" dt="2026-04-01T21:04:21.972" v="2967" actId="21"/>
          <ac:spMkLst>
            <pc:docMk/>
            <pc:sldMk cId="2645659960" sldId="262"/>
            <ac:spMk id="3" creationId="{B285D5AC-056C-F9AD-BE01-39277381571D}"/>
          </ac:spMkLst>
        </pc:spChg>
        <pc:spChg chg="mod">
          <ac:chgData name="Carson Stanley" userId="4400caa9-fe2d-4301-80b9-16d816fc59dd" providerId="ADAL" clId="{64523815-5AD7-4B65-902A-D78E45AEE67F}" dt="2026-04-01T21:06:15.696" v="2991" actId="1076"/>
          <ac:spMkLst>
            <pc:docMk/>
            <pc:sldMk cId="2645659960" sldId="262"/>
            <ac:spMk id="7" creationId="{524BC275-D562-F8B1-B9B5-281802552FA5}"/>
          </ac:spMkLst>
        </pc:spChg>
        <pc:spChg chg="mod ord">
          <ac:chgData name="Carson Stanley" userId="4400caa9-fe2d-4301-80b9-16d816fc59dd" providerId="ADAL" clId="{64523815-5AD7-4B65-902A-D78E45AEE67F}" dt="2026-04-01T21:06:29.598" v="2993" actId="114"/>
          <ac:spMkLst>
            <pc:docMk/>
            <pc:sldMk cId="2645659960" sldId="262"/>
            <ac:spMk id="9" creationId="{2B951766-A67B-26FC-E3C0-F80F38F05387}"/>
          </ac:spMkLst>
        </pc:spChg>
        <pc:picChg chg="add mod ord">
          <ac:chgData name="Carson Stanley" userId="4400caa9-fe2d-4301-80b9-16d816fc59dd" providerId="ADAL" clId="{64523815-5AD7-4B65-902A-D78E45AEE67F}" dt="2026-04-01T21:04:51.086" v="2971" actId="1076"/>
          <ac:picMkLst>
            <pc:docMk/>
            <pc:sldMk cId="2645659960" sldId="262"/>
            <ac:picMk id="5" creationId="{0ADE2620-BEF8-F008-D056-374CDAE029D5}"/>
          </ac:picMkLst>
        </pc:picChg>
      </pc:sldChg>
      <pc:sldChg chg="addSp delSp modSp mod setBg">
        <pc:chgData name="Carson Stanley" userId="4400caa9-fe2d-4301-80b9-16d816fc59dd" providerId="ADAL" clId="{64523815-5AD7-4B65-902A-D78E45AEE67F}" dt="2026-03-16T17:17:40.978" v="1593" actId="20577"/>
        <pc:sldMkLst>
          <pc:docMk/>
          <pc:sldMk cId="1229652326" sldId="263"/>
        </pc:sldMkLst>
        <pc:spChg chg="add mod">
          <ac:chgData name="Carson Stanley" userId="4400caa9-fe2d-4301-80b9-16d816fc59dd" providerId="ADAL" clId="{64523815-5AD7-4B65-902A-D78E45AEE67F}" dt="2026-03-16T17:17:34.679" v="1589" actId="1076"/>
          <ac:spMkLst>
            <pc:docMk/>
            <pc:sldMk cId="1229652326" sldId="263"/>
            <ac:spMk id="2" creationId="{723CCEDE-ED36-DBC8-614E-D196BD39CBAF}"/>
          </ac:spMkLst>
        </pc:spChg>
        <pc:spChg chg="mod ord">
          <ac:chgData name="Carson Stanley" userId="4400caa9-fe2d-4301-80b9-16d816fc59dd" providerId="ADAL" clId="{64523815-5AD7-4B65-902A-D78E45AEE67F}" dt="2026-03-16T17:17:40.978" v="1593" actId="20577"/>
          <ac:spMkLst>
            <pc:docMk/>
            <pc:sldMk cId="1229652326" sldId="263"/>
            <ac:spMk id="9" creationId="{D2F83F43-3196-492C-3F31-C40B65A3E0D2}"/>
          </ac:spMkLst>
        </pc:spChg>
        <pc:picChg chg="mod ord">
          <ac:chgData name="Carson Stanley" userId="4400caa9-fe2d-4301-80b9-16d816fc59dd" providerId="ADAL" clId="{64523815-5AD7-4B65-902A-D78E45AEE67F}" dt="2026-03-16T17:17:06.350" v="1587" actId="1076"/>
          <ac:picMkLst>
            <pc:docMk/>
            <pc:sldMk cId="1229652326" sldId="263"/>
            <ac:picMk id="3" creationId="{9B837858-A676-C3B5-17C9-A6E4B34A6CAC}"/>
          </ac:picMkLst>
        </pc:picChg>
        <pc:picChg chg="add del mod ord">
          <ac:chgData name="Carson Stanley" userId="4400caa9-fe2d-4301-80b9-16d816fc59dd" providerId="ADAL" clId="{64523815-5AD7-4B65-902A-D78E45AEE67F}" dt="2026-03-16T17:16:43.795" v="1582" actId="1076"/>
          <ac:picMkLst>
            <pc:docMk/>
            <pc:sldMk cId="1229652326" sldId="263"/>
            <ac:picMk id="4" creationId="{8308411E-4E3B-74D5-F191-73CF126C8E7E}"/>
          </ac:picMkLst>
        </pc:picChg>
      </pc:sldChg>
      <pc:sldChg chg="modSp mod setBg">
        <pc:chgData name="Carson Stanley" userId="4400caa9-fe2d-4301-80b9-16d816fc59dd" providerId="ADAL" clId="{64523815-5AD7-4B65-902A-D78E45AEE67F}" dt="2026-03-16T19:19:55.689" v="2859" actId="1076"/>
        <pc:sldMkLst>
          <pc:docMk/>
          <pc:sldMk cId="4071963413" sldId="272"/>
        </pc:sldMkLst>
        <pc:spChg chg="mod">
          <ac:chgData name="Carson Stanley" userId="4400caa9-fe2d-4301-80b9-16d816fc59dd" providerId="ADAL" clId="{64523815-5AD7-4B65-902A-D78E45AEE67F}" dt="2026-03-16T19:19:48.129" v="2857" actId="1076"/>
          <ac:spMkLst>
            <pc:docMk/>
            <pc:sldMk cId="4071963413" sldId="272"/>
            <ac:spMk id="5" creationId="{994707E6-5A0B-11B7-FEEC-7A4AFF0DEC0F}"/>
          </ac:spMkLst>
        </pc:spChg>
        <pc:picChg chg="mod ord">
          <ac:chgData name="Carson Stanley" userId="4400caa9-fe2d-4301-80b9-16d816fc59dd" providerId="ADAL" clId="{64523815-5AD7-4B65-902A-D78E45AEE67F}" dt="2026-03-16T19:19:55.689" v="2859" actId="1076"/>
          <ac:picMkLst>
            <pc:docMk/>
            <pc:sldMk cId="4071963413" sldId="272"/>
            <ac:picMk id="10" creationId="{EBE21F99-C8EC-51F8-CFB7-C4009C1794AE}"/>
          </ac:picMkLst>
        </pc:picChg>
      </pc:sldChg>
      <pc:sldChg chg="addSp delSp modSp mod setBg">
        <pc:chgData name="Carson Stanley" userId="4400caa9-fe2d-4301-80b9-16d816fc59dd" providerId="ADAL" clId="{64523815-5AD7-4B65-902A-D78E45AEE67F}" dt="2026-03-16T17:30:59.992" v="1767" actId="20577"/>
        <pc:sldMkLst>
          <pc:docMk/>
          <pc:sldMk cId="3546667058" sldId="273"/>
        </pc:sldMkLst>
        <pc:spChg chg="mod">
          <ac:chgData name="Carson Stanley" userId="4400caa9-fe2d-4301-80b9-16d816fc59dd" providerId="ADAL" clId="{64523815-5AD7-4B65-902A-D78E45AEE67F}" dt="2026-03-16T17:30:56.777" v="1765" actId="20577"/>
          <ac:spMkLst>
            <pc:docMk/>
            <pc:sldMk cId="3546667058" sldId="273"/>
            <ac:spMk id="5" creationId="{994707E6-5A0B-11B7-FEEC-7A4AFF0DEC0F}"/>
          </ac:spMkLst>
        </pc:spChg>
        <pc:spChg chg="mod">
          <ac:chgData name="Carson Stanley" userId="4400caa9-fe2d-4301-80b9-16d816fc59dd" providerId="ADAL" clId="{64523815-5AD7-4B65-902A-D78E45AEE67F}" dt="2026-03-16T17:30:59.992" v="1767" actId="20577"/>
          <ac:spMkLst>
            <pc:docMk/>
            <pc:sldMk cId="3546667058" sldId="273"/>
            <ac:spMk id="23" creationId="{8F7E1710-4B3A-DBD0-A061-C45B1983DED0}"/>
          </ac:spMkLst>
        </pc:spChg>
      </pc:sldChg>
      <pc:sldChg chg="addSp delSp modSp mod setBg">
        <pc:chgData name="Carson Stanley" userId="4400caa9-fe2d-4301-80b9-16d816fc59dd" providerId="ADAL" clId="{64523815-5AD7-4B65-902A-D78E45AEE67F}" dt="2026-03-16T19:18:28.615" v="2852" actId="1076"/>
        <pc:sldMkLst>
          <pc:docMk/>
          <pc:sldMk cId="1155073804" sldId="277"/>
        </pc:sldMkLst>
        <pc:spChg chg="add mod">
          <ac:chgData name="Carson Stanley" userId="4400caa9-fe2d-4301-80b9-16d816fc59dd" providerId="ADAL" clId="{64523815-5AD7-4B65-902A-D78E45AEE67F}" dt="2026-03-16T19:18:28.615" v="2852" actId="1076"/>
          <ac:spMkLst>
            <pc:docMk/>
            <pc:sldMk cId="1155073804" sldId="277"/>
            <ac:spMk id="7" creationId="{456BD9E5-40FA-50B9-7790-0EB28F267BFA}"/>
          </ac:spMkLst>
        </pc:spChg>
      </pc:sldChg>
      <pc:sldChg chg="addSp delSp modSp add mod">
        <pc:chgData name="Carson Stanley" userId="4400caa9-fe2d-4301-80b9-16d816fc59dd" providerId="ADAL" clId="{64523815-5AD7-4B65-902A-D78E45AEE67F}" dt="2026-03-16T19:27:15.560" v="2908" actId="1076"/>
        <pc:sldMkLst>
          <pc:docMk/>
          <pc:sldMk cId="627868691" sldId="280"/>
        </pc:sldMkLst>
        <pc:spChg chg="mod">
          <ac:chgData name="Carson Stanley" userId="4400caa9-fe2d-4301-80b9-16d816fc59dd" providerId="ADAL" clId="{64523815-5AD7-4B65-902A-D78E45AEE67F}" dt="2026-03-16T19:27:05.842" v="2907" actId="1076"/>
          <ac:spMkLst>
            <pc:docMk/>
            <pc:sldMk cId="627868691" sldId="280"/>
            <ac:spMk id="2" creationId="{56ABAD36-E3A5-62AD-7DEB-867E86FD0A2F}"/>
          </ac:spMkLst>
        </pc:spChg>
        <pc:spChg chg="mod">
          <ac:chgData name="Carson Stanley" userId="4400caa9-fe2d-4301-80b9-16d816fc59dd" providerId="ADAL" clId="{64523815-5AD7-4B65-902A-D78E45AEE67F}" dt="2026-03-16T19:26:55.876" v="2904" actId="1076"/>
          <ac:spMkLst>
            <pc:docMk/>
            <pc:sldMk cId="627868691" sldId="280"/>
            <ac:spMk id="6" creationId="{CB27F14A-D6B8-7F61-0877-0B7FE397C0A8}"/>
          </ac:spMkLst>
        </pc:spChg>
        <pc:picChg chg="add mod">
          <ac:chgData name="Carson Stanley" userId="4400caa9-fe2d-4301-80b9-16d816fc59dd" providerId="ADAL" clId="{64523815-5AD7-4B65-902A-D78E45AEE67F}" dt="2026-03-16T19:26:58.327" v="2905" actId="1076"/>
          <ac:picMkLst>
            <pc:docMk/>
            <pc:sldMk cId="627868691" sldId="280"/>
            <ac:picMk id="4" creationId="{0463804C-65C6-EB14-F98A-0C36368B4E0A}"/>
          </ac:picMkLst>
        </pc:picChg>
        <pc:picChg chg="mod">
          <ac:chgData name="Carson Stanley" userId="4400caa9-fe2d-4301-80b9-16d816fc59dd" providerId="ADAL" clId="{64523815-5AD7-4B65-902A-D78E45AEE67F}" dt="2026-03-16T19:27:15.560" v="2908" actId="1076"/>
          <ac:picMkLst>
            <pc:docMk/>
            <pc:sldMk cId="627868691" sldId="280"/>
            <ac:picMk id="5" creationId="{CB0E01C4-8CD7-344B-B8C3-6554F185C511}"/>
          </ac:picMkLst>
        </pc:picChg>
      </pc:sldChg>
      <pc:sldChg chg="addSp delSp modSp add mod">
        <pc:chgData name="Carson Stanley" userId="4400caa9-fe2d-4301-80b9-16d816fc59dd" providerId="ADAL" clId="{64523815-5AD7-4B65-902A-D78E45AEE67F}" dt="2026-03-16T19:18:57.180" v="2854" actId="1076"/>
        <pc:sldMkLst>
          <pc:docMk/>
          <pc:sldMk cId="434214098" sldId="282"/>
        </pc:sldMkLst>
        <pc:spChg chg="mod">
          <ac:chgData name="Carson Stanley" userId="4400caa9-fe2d-4301-80b9-16d816fc59dd" providerId="ADAL" clId="{64523815-5AD7-4B65-902A-D78E45AEE67F}" dt="2026-03-16T17:38:27.321" v="1862" actId="1076"/>
          <ac:spMkLst>
            <pc:docMk/>
            <pc:sldMk cId="434214098" sldId="282"/>
            <ac:spMk id="5" creationId="{C739D2D4-BBFD-AA2E-F630-58DA8C0B1E9D}"/>
          </ac:spMkLst>
        </pc:spChg>
        <pc:spChg chg="add mod">
          <ac:chgData name="Carson Stanley" userId="4400caa9-fe2d-4301-80b9-16d816fc59dd" providerId="ADAL" clId="{64523815-5AD7-4B65-902A-D78E45AEE67F}" dt="2026-03-16T19:18:54.431" v="2853" actId="1076"/>
          <ac:spMkLst>
            <pc:docMk/>
            <pc:sldMk cId="434214098" sldId="282"/>
            <ac:spMk id="7" creationId="{3BD8ECD1-CCF1-6793-9A3B-CC7870411576}"/>
          </ac:spMkLst>
        </pc:spChg>
        <pc:picChg chg="add mod">
          <ac:chgData name="Carson Stanley" userId="4400caa9-fe2d-4301-80b9-16d816fc59dd" providerId="ADAL" clId="{64523815-5AD7-4B65-902A-D78E45AEE67F}" dt="2026-03-16T19:18:57.180" v="2854" actId="1076"/>
          <ac:picMkLst>
            <pc:docMk/>
            <pc:sldMk cId="434214098" sldId="282"/>
            <ac:picMk id="2" creationId="{7382FE37-ABD8-3BCD-4FBC-00F1E815F700}"/>
          </ac:picMkLst>
        </pc:picChg>
        <pc:picChg chg="mod">
          <ac:chgData name="Carson Stanley" userId="4400caa9-fe2d-4301-80b9-16d816fc59dd" providerId="ADAL" clId="{64523815-5AD7-4B65-902A-D78E45AEE67F}" dt="2026-03-16T17:38:24.045" v="1861" actId="1076"/>
          <ac:picMkLst>
            <pc:docMk/>
            <pc:sldMk cId="434214098" sldId="282"/>
            <ac:picMk id="13" creationId="{F61CBB35-7941-F855-01BC-2C7832B2A74F}"/>
          </ac:picMkLst>
        </pc:picChg>
      </pc:sldChg>
      <pc:sldChg chg="addSp delSp modSp add mod">
        <pc:chgData name="Carson Stanley" userId="4400caa9-fe2d-4301-80b9-16d816fc59dd" providerId="ADAL" clId="{64523815-5AD7-4B65-902A-D78E45AEE67F}" dt="2026-03-16T19:22:45.091" v="2889" actId="1076"/>
        <pc:sldMkLst>
          <pc:docMk/>
          <pc:sldMk cId="4035700300" sldId="283"/>
        </pc:sldMkLst>
        <pc:spChg chg="add mod">
          <ac:chgData name="Carson Stanley" userId="4400caa9-fe2d-4301-80b9-16d816fc59dd" providerId="ADAL" clId="{64523815-5AD7-4B65-902A-D78E45AEE67F}" dt="2026-03-16T18:48:05.110" v="2645" actId="1076"/>
          <ac:spMkLst>
            <pc:docMk/>
            <pc:sldMk cId="4035700300" sldId="283"/>
            <ac:spMk id="3" creationId="{33CC277D-968C-3C1A-0A8E-15987F87027F}"/>
          </ac:spMkLst>
        </pc:spChg>
        <pc:spChg chg="mod">
          <ac:chgData name="Carson Stanley" userId="4400caa9-fe2d-4301-80b9-16d816fc59dd" providerId="ADAL" clId="{64523815-5AD7-4B65-902A-D78E45AEE67F}" dt="2026-03-16T18:46:55.335" v="2632" actId="1076"/>
          <ac:spMkLst>
            <pc:docMk/>
            <pc:sldMk cId="4035700300" sldId="283"/>
            <ac:spMk id="5" creationId="{A497DABE-EDC5-9C56-3307-46E3A1DFD429}"/>
          </ac:spMkLst>
        </pc:spChg>
        <pc:spChg chg="add mod">
          <ac:chgData name="Carson Stanley" userId="4400caa9-fe2d-4301-80b9-16d816fc59dd" providerId="ADAL" clId="{64523815-5AD7-4B65-902A-D78E45AEE67F}" dt="2026-03-16T19:22:45.091" v="2889" actId="1076"/>
          <ac:spMkLst>
            <pc:docMk/>
            <pc:sldMk cId="4035700300" sldId="283"/>
            <ac:spMk id="11" creationId="{4D673975-C5C5-D1C7-3589-145184067588}"/>
          </ac:spMkLst>
        </pc:spChg>
        <pc:picChg chg="add mod modCrop">
          <ac:chgData name="Carson Stanley" userId="4400caa9-fe2d-4301-80b9-16d816fc59dd" providerId="ADAL" clId="{64523815-5AD7-4B65-902A-D78E45AEE67F}" dt="2026-03-16T18:47:05.108" v="2634" actId="1076"/>
          <ac:picMkLst>
            <pc:docMk/>
            <pc:sldMk cId="4035700300" sldId="283"/>
            <ac:picMk id="8" creationId="{0CA458FD-71B2-AE4A-9DD8-BDAEB98D0E42}"/>
          </ac:picMkLst>
        </pc:picChg>
        <pc:picChg chg="add mod">
          <ac:chgData name="Carson Stanley" userId="4400caa9-fe2d-4301-80b9-16d816fc59dd" providerId="ADAL" clId="{64523815-5AD7-4B65-902A-D78E45AEE67F}" dt="2026-03-16T18:49:18.991" v="2661" actId="1076"/>
          <ac:picMkLst>
            <pc:docMk/>
            <pc:sldMk cId="4035700300" sldId="283"/>
            <ac:picMk id="9" creationId="{A208D625-41EF-016A-1F78-CEA0508DC45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B2149-3FA0-E345-30FB-3CC43C858F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21D20D-8383-7B03-164D-735D768CB0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DCEB01-36AC-AF20-CB21-A90A7F31AA6E}"/>
              </a:ext>
            </a:extLst>
          </p:cNvPr>
          <p:cNvSpPr>
            <a:spLocks noGrp="1"/>
          </p:cNvSpPr>
          <p:nvPr>
            <p:ph type="dt" sz="half" idx="10"/>
          </p:nvPr>
        </p:nvSpPr>
        <p:spPr/>
        <p:txBody>
          <a:bodyPr/>
          <a:lstStyle/>
          <a:p>
            <a:fld id="{535416CC-3379-4A29-9EB1-2E47958515B5}" type="datetimeFigureOut">
              <a:rPr lang="en-US" smtClean="0"/>
              <a:t>4/1/2026</a:t>
            </a:fld>
            <a:endParaRPr lang="en-US"/>
          </a:p>
        </p:txBody>
      </p:sp>
      <p:sp>
        <p:nvSpPr>
          <p:cNvPr id="5" name="Footer Placeholder 4">
            <a:extLst>
              <a:ext uri="{FF2B5EF4-FFF2-40B4-BE49-F238E27FC236}">
                <a16:creationId xmlns:a16="http://schemas.microsoft.com/office/drawing/2014/main" id="{16C7046F-525F-30EA-F727-B75DF6A4B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AB5F4-C5EC-E7B9-2460-B029543C71D4}"/>
              </a:ext>
            </a:extLst>
          </p:cNvPr>
          <p:cNvSpPr>
            <a:spLocks noGrp="1"/>
          </p:cNvSpPr>
          <p:nvPr>
            <p:ph type="sldNum" sz="quarter" idx="12"/>
          </p:nvPr>
        </p:nvSpPr>
        <p:spPr/>
        <p:txBody>
          <a:bodyPr/>
          <a:lstStyle/>
          <a:p>
            <a:fld id="{97C9B43A-72DB-40C8-80ED-26D482CA4D86}" type="slidenum">
              <a:rPr lang="en-US" smtClean="0"/>
              <a:t>‹#›</a:t>
            </a:fld>
            <a:endParaRPr lang="en-US"/>
          </a:p>
        </p:txBody>
      </p:sp>
    </p:spTree>
    <p:extLst>
      <p:ext uri="{BB962C8B-B14F-4D97-AF65-F5344CB8AC3E}">
        <p14:creationId xmlns:p14="http://schemas.microsoft.com/office/powerpoint/2010/main" val="228243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38206-193A-11D2-DA5E-546B4268FF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328B73-AF9E-607C-3DB5-63E9F991C6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7577D0-4A6C-2A92-05B8-3BDE3CAFC71E}"/>
              </a:ext>
            </a:extLst>
          </p:cNvPr>
          <p:cNvSpPr>
            <a:spLocks noGrp="1"/>
          </p:cNvSpPr>
          <p:nvPr>
            <p:ph type="dt" sz="half" idx="10"/>
          </p:nvPr>
        </p:nvSpPr>
        <p:spPr/>
        <p:txBody>
          <a:bodyPr/>
          <a:lstStyle/>
          <a:p>
            <a:fld id="{535416CC-3379-4A29-9EB1-2E47958515B5}" type="datetimeFigureOut">
              <a:rPr lang="en-US" smtClean="0"/>
              <a:t>4/1/2026</a:t>
            </a:fld>
            <a:endParaRPr lang="en-US"/>
          </a:p>
        </p:txBody>
      </p:sp>
      <p:sp>
        <p:nvSpPr>
          <p:cNvPr id="5" name="Footer Placeholder 4">
            <a:extLst>
              <a:ext uri="{FF2B5EF4-FFF2-40B4-BE49-F238E27FC236}">
                <a16:creationId xmlns:a16="http://schemas.microsoft.com/office/drawing/2014/main" id="{E7A6536A-92C5-22C9-1C15-07314E3DC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5F5E28-E246-A246-6465-9CE47A7E37AA}"/>
              </a:ext>
            </a:extLst>
          </p:cNvPr>
          <p:cNvSpPr>
            <a:spLocks noGrp="1"/>
          </p:cNvSpPr>
          <p:nvPr>
            <p:ph type="sldNum" sz="quarter" idx="12"/>
          </p:nvPr>
        </p:nvSpPr>
        <p:spPr/>
        <p:txBody>
          <a:bodyPr/>
          <a:lstStyle/>
          <a:p>
            <a:fld id="{97C9B43A-72DB-40C8-80ED-26D482CA4D86}" type="slidenum">
              <a:rPr lang="en-US" smtClean="0"/>
              <a:t>‹#›</a:t>
            </a:fld>
            <a:endParaRPr lang="en-US"/>
          </a:p>
        </p:txBody>
      </p:sp>
    </p:spTree>
    <p:extLst>
      <p:ext uri="{BB962C8B-B14F-4D97-AF65-F5344CB8AC3E}">
        <p14:creationId xmlns:p14="http://schemas.microsoft.com/office/powerpoint/2010/main" val="31034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5F1D3-4C88-DD26-20FB-594685BBFB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066B2-F3B9-BC5C-15CD-10150F78AF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6D5BB-0DED-01D9-9B69-539CAA48C6DD}"/>
              </a:ext>
            </a:extLst>
          </p:cNvPr>
          <p:cNvSpPr>
            <a:spLocks noGrp="1"/>
          </p:cNvSpPr>
          <p:nvPr>
            <p:ph type="dt" sz="half" idx="10"/>
          </p:nvPr>
        </p:nvSpPr>
        <p:spPr/>
        <p:txBody>
          <a:bodyPr/>
          <a:lstStyle/>
          <a:p>
            <a:fld id="{535416CC-3379-4A29-9EB1-2E47958515B5}" type="datetimeFigureOut">
              <a:rPr lang="en-US" smtClean="0"/>
              <a:t>4/1/2026</a:t>
            </a:fld>
            <a:endParaRPr lang="en-US"/>
          </a:p>
        </p:txBody>
      </p:sp>
      <p:sp>
        <p:nvSpPr>
          <p:cNvPr id="5" name="Footer Placeholder 4">
            <a:extLst>
              <a:ext uri="{FF2B5EF4-FFF2-40B4-BE49-F238E27FC236}">
                <a16:creationId xmlns:a16="http://schemas.microsoft.com/office/drawing/2014/main" id="{C449F06B-6857-D893-9923-2B8B70309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2FEFC6-FB38-E2F0-281D-EBD973E70593}"/>
              </a:ext>
            </a:extLst>
          </p:cNvPr>
          <p:cNvSpPr>
            <a:spLocks noGrp="1"/>
          </p:cNvSpPr>
          <p:nvPr>
            <p:ph type="sldNum" sz="quarter" idx="12"/>
          </p:nvPr>
        </p:nvSpPr>
        <p:spPr/>
        <p:txBody>
          <a:bodyPr/>
          <a:lstStyle/>
          <a:p>
            <a:fld id="{97C9B43A-72DB-40C8-80ED-26D482CA4D86}" type="slidenum">
              <a:rPr lang="en-US" smtClean="0"/>
              <a:t>‹#›</a:t>
            </a:fld>
            <a:endParaRPr lang="en-US"/>
          </a:p>
        </p:txBody>
      </p:sp>
    </p:spTree>
    <p:extLst>
      <p:ext uri="{BB962C8B-B14F-4D97-AF65-F5344CB8AC3E}">
        <p14:creationId xmlns:p14="http://schemas.microsoft.com/office/powerpoint/2010/main" val="1377892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5CC8C-4281-DC80-5350-9804E8A3D8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1649B1-C3D1-A022-FB59-FF17CFC2CD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B6F27-FF47-23D4-EEDF-58B63A2BE192}"/>
              </a:ext>
            </a:extLst>
          </p:cNvPr>
          <p:cNvSpPr>
            <a:spLocks noGrp="1"/>
          </p:cNvSpPr>
          <p:nvPr>
            <p:ph type="dt" sz="half" idx="10"/>
          </p:nvPr>
        </p:nvSpPr>
        <p:spPr/>
        <p:txBody>
          <a:bodyPr/>
          <a:lstStyle/>
          <a:p>
            <a:fld id="{535416CC-3379-4A29-9EB1-2E47958515B5}" type="datetimeFigureOut">
              <a:rPr lang="en-US" smtClean="0"/>
              <a:t>4/1/2026</a:t>
            </a:fld>
            <a:endParaRPr lang="en-US"/>
          </a:p>
        </p:txBody>
      </p:sp>
      <p:sp>
        <p:nvSpPr>
          <p:cNvPr id="5" name="Footer Placeholder 4">
            <a:extLst>
              <a:ext uri="{FF2B5EF4-FFF2-40B4-BE49-F238E27FC236}">
                <a16:creationId xmlns:a16="http://schemas.microsoft.com/office/drawing/2014/main" id="{90CBAEFD-4181-8040-8167-7E4C401F2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FF75E-3EFF-8610-26A8-5E92E466D336}"/>
              </a:ext>
            </a:extLst>
          </p:cNvPr>
          <p:cNvSpPr>
            <a:spLocks noGrp="1"/>
          </p:cNvSpPr>
          <p:nvPr>
            <p:ph type="sldNum" sz="quarter" idx="12"/>
          </p:nvPr>
        </p:nvSpPr>
        <p:spPr/>
        <p:txBody>
          <a:bodyPr/>
          <a:lstStyle/>
          <a:p>
            <a:fld id="{97C9B43A-72DB-40C8-80ED-26D482CA4D86}" type="slidenum">
              <a:rPr lang="en-US" smtClean="0"/>
              <a:t>‹#›</a:t>
            </a:fld>
            <a:endParaRPr lang="en-US"/>
          </a:p>
        </p:txBody>
      </p:sp>
    </p:spTree>
    <p:extLst>
      <p:ext uri="{BB962C8B-B14F-4D97-AF65-F5344CB8AC3E}">
        <p14:creationId xmlns:p14="http://schemas.microsoft.com/office/powerpoint/2010/main" val="3769273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3B422-8CEE-653E-7C04-058DE623FF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13E473-CB93-E86C-8D16-0C7077091F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ECB25D-66CC-EBEB-2926-D22DEC1A7C9E}"/>
              </a:ext>
            </a:extLst>
          </p:cNvPr>
          <p:cNvSpPr>
            <a:spLocks noGrp="1"/>
          </p:cNvSpPr>
          <p:nvPr>
            <p:ph type="dt" sz="half" idx="10"/>
          </p:nvPr>
        </p:nvSpPr>
        <p:spPr/>
        <p:txBody>
          <a:bodyPr/>
          <a:lstStyle/>
          <a:p>
            <a:fld id="{535416CC-3379-4A29-9EB1-2E47958515B5}" type="datetimeFigureOut">
              <a:rPr lang="en-US" smtClean="0"/>
              <a:t>4/1/2026</a:t>
            </a:fld>
            <a:endParaRPr lang="en-US"/>
          </a:p>
        </p:txBody>
      </p:sp>
      <p:sp>
        <p:nvSpPr>
          <p:cNvPr id="5" name="Footer Placeholder 4">
            <a:extLst>
              <a:ext uri="{FF2B5EF4-FFF2-40B4-BE49-F238E27FC236}">
                <a16:creationId xmlns:a16="http://schemas.microsoft.com/office/drawing/2014/main" id="{07F31263-F4E8-AAEA-3461-F8B553A83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104F0-EF7E-E3EA-F248-7A9935C5F754}"/>
              </a:ext>
            </a:extLst>
          </p:cNvPr>
          <p:cNvSpPr>
            <a:spLocks noGrp="1"/>
          </p:cNvSpPr>
          <p:nvPr>
            <p:ph type="sldNum" sz="quarter" idx="12"/>
          </p:nvPr>
        </p:nvSpPr>
        <p:spPr/>
        <p:txBody>
          <a:bodyPr/>
          <a:lstStyle/>
          <a:p>
            <a:fld id="{97C9B43A-72DB-40C8-80ED-26D482CA4D86}" type="slidenum">
              <a:rPr lang="en-US" smtClean="0"/>
              <a:t>‹#›</a:t>
            </a:fld>
            <a:endParaRPr lang="en-US"/>
          </a:p>
        </p:txBody>
      </p:sp>
    </p:spTree>
    <p:extLst>
      <p:ext uri="{BB962C8B-B14F-4D97-AF65-F5344CB8AC3E}">
        <p14:creationId xmlns:p14="http://schemas.microsoft.com/office/powerpoint/2010/main" val="1703576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FA2D-AEE9-3263-959C-61A9AA0252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187CC-D953-75B1-820F-1B9CCA7A63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749015-BE00-F186-4267-40C8D7FBB0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A3FEA9-E5BD-615B-E505-6847E21E688C}"/>
              </a:ext>
            </a:extLst>
          </p:cNvPr>
          <p:cNvSpPr>
            <a:spLocks noGrp="1"/>
          </p:cNvSpPr>
          <p:nvPr>
            <p:ph type="dt" sz="half" idx="10"/>
          </p:nvPr>
        </p:nvSpPr>
        <p:spPr/>
        <p:txBody>
          <a:bodyPr/>
          <a:lstStyle/>
          <a:p>
            <a:fld id="{535416CC-3379-4A29-9EB1-2E47958515B5}" type="datetimeFigureOut">
              <a:rPr lang="en-US" smtClean="0"/>
              <a:t>4/1/2026</a:t>
            </a:fld>
            <a:endParaRPr lang="en-US"/>
          </a:p>
        </p:txBody>
      </p:sp>
      <p:sp>
        <p:nvSpPr>
          <p:cNvPr id="6" name="Footer Placeholder 5">
            <a:extLst>
              <a:ext uri="{FF2B5EF4-FFF2-40B4-BE49-F238E27FC236}">
                <a16:creationId xmlns:a16="http://schemas.microsoft.com/office/drawing/2014/main" id="{A467139D-9DDC-BEC9-CDC3-8E3B676E6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89710-C0A6-AD2D-0B01-FD38285F0B33}"/>
              </a:ext>
            </a:extLst>
          </p:cNvPr>
          <p:cNvSpPr>
            <a:spLocks noGrp="1"/>
          </p:cNvSpPr>
          <p:nvPr>
            <p:ph type="sldNum" sz="quarter" idx="12"/>
          </p:nvPr>
        </p:nvSpPr>
        <p:spPr/>
        <p:txBody>
          <a:bodyPr/>
          <a:lstStyle/>
          <a:p>
            <a:fld id="{97C9B43A-72DB-40C8-80ED-26D482CA4D86}" type="slidenum">
              <a:rPr lang="en-US" smtClean="0"/>
              <a:t>‹#›</a:t>
            </a:fld>
            <a:endParaRPr lang="en-US"/>
          </a:p>
        </p:txBody>
      </p:sp>
    </p:spTree>
    <p:extLst>
      <p:ext uri="{BB962C8B-B14F-4D97-AF65-F5344CB8AC3E}">
        <p14:creationId xmlns:p14="http://schemas.microsoft.com/office/powerpoint/2010/main" val="3583830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9CE32-2DF2-A0A8-0487-671C1A9EE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2DE1D0-2863-1867-94CA-D2C8014D71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0DB937-DEB6-748B-9FE0-460B6D7511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F11CFB-E929-0A10-2CCF-3B279A1E3A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A5C95F-AD9A-C458-0B70-2B14343AD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BC5D25-1110-8D38-30CB-F70164DC784B}"/>
              </a:ext>
            </a:extLst>
          </p:cNvPr>
          <p:cNvSpPr>
            <a:spLocks noGrp="1"/>
          </p:cNvSpPr>
          <p:nvPr>
            <p:ph type="dt" sz="half" idx="10"/>
          </p:nvPr>
        </p:nvSpPr>
        <p:spPr/>
        <p:txBody>
          <a:bodyPr/>
          <a:lstStyle/>
          <a:p>
            <a:fld id="{535416CC-3379-4A29-9EB1-2E47958515B5}" type="datetimeFigureOut">
              <a:rPr lang="en-US" smtClean="0"/>
              <a:t>4/1/2026</a:t>
            </a:fld>
            <a:endParaRPr lang="en-US"/>
          </a:p>
        </p:txBody>
      </p:sp>
      <p:sp>
        <p:nvSpPr>
          <p:cNvPr id="8" name="Footer Placeholder 7">
            <a:extLst>
              <a:ext uri="{FF2B5EF4-FFF2-40B4-BE49-F238E27FC236}">
                <a16:creationId xmlns:a16="http://schemas.microsoft.com/office/drawing/2014/main" id="{2C46D9C1-041C-8451-EF3D-FC727AD226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95A1C8-86D7-7400-DCFD-E3399F85405F}"/>
              </a:ext>
            </a:extLst>
          </p:cNvPr>
          <p:cNvSpPr>
            <a:spLocks noGrp="1"/>
          </p:cNvSpPr>
          <p:nvPr>
            <p:ph type="sldNum" sz="quarter" idx="12"/>
          </p:nvPr>
        </p:nvSpPr>
        <p:spPr/>
        <p:txBody>
          <a:bodyPr/>
          <a:lstStyle/>
          <a:p>
            <a:fld id="{97C9B43A-72DB-40C8-80ED-26D482CA4D86}" type="slidenum">
              <a:rPr lang="en-US" smtClean="0"/>
              <a:t>‹#›</a:t>
            </a:fld>
            <a:endParaRPr lang="en-US"/>
          </a:p>
        </p:txBody>
      </p:sp>
    </p:spTree>
    <p:extLst>
      <p:ext uri="{BB962C8B-B14F-4D97-AF65-F5344CB8AC3E}">
        <p14:creationId xmlns:p14="http://schemas.microsoft.com/office/powerpoint/2010/main" val="810394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449E-A3CF-CE40-A933-B269C5E943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513516-80AD-4348-54EB-6CF0306113F2}"/>
              </a:ext>
            </a:extLst>
          </p:cNvPr>
          <p:cNvSpPr>
            <a:spLocks noGrp="1"/>
          </p:cNvSpPr>
          <p:nvPr>
            <p:ph type="dt" sz="half" idx="10"/>
          </p:nvPr>
        </p:nvSpPr>
        <p:spPr/>
        <p:txBody>
          <a:bodyPr/>
          <a:lstStyle/>
          <a:p>
            <a:fld id="{535416CC-3379-4A29-9EB1-2E47958515B5}" type="datetimeFigureOut">
              <a:rPr lang="en-US" smtClean="0"/>
              <a:t>4/1/2026</a:t>
            </a:fld>
            <a:endParaRPr lang="en-US"/>
          </a:p>
        </p:txBody>
      </p:sp>
      <p:sp>
        <p:nvSpPr>
          <p:cNvPr id="4" name="Footer Placeholder 3">
            <a:extLst>
              <a:ext uri="{FF2B5EF4-FFF2-40B4-BE49-F238E27FC236}">
                <a16:creationId xmlns:a16="http://schemas.microsoft.com/office/drawing/2014/main" id="{23A1B4E7-00D7-A94C-D031-CF769E6AD1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0A85FF-D0E5-FB5C-7C29-EB2B6BD39468}"/>
              </a:ext>
            </a:extLst>
          </p:cNvPr>
          <p:cNvSpPr>
            <a:spLocks noGrp="1"/>
          </p:cNvSpPr>
          <p:nvPr>
            <p:ph type="sldNum" sz="quarter" idx="12"/>
          </p:nvPr>
        </p:nvSpPr>
        <p:spPr/>
        <p:txBody>
          <a:bodyPr/>
          <a:lstStyle/>
          <a:p>
            <a:fld id="{97C9B43A-72DB-40C8-80ED-26D482CA4D86}" type="slidenum">
              <a:rPr lang="en-US" smtClean="0"/>
              <a:t>‹#›</a:t>
            </a:fld>
            <a:endParaRPr lang="en-US"/>
          </a:p>
        </p:txBody>
      </p:sp>
    </p:spTree>
    <p:extLst>
      <p:ext uri="{BB962C8B-B14F-4D97-AF65-F5344CB8AC3E}">
        <p14:creationId xmlns:p14="http://schemas.microsoft.com/office/powerpoint/2010/main" val="4142761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5E4E23-5982-00F4-F178-60CABFC5314C}"/>
              </a:ext>
            </a:extLst>
          </p:cNvPr>
          <p:cNvSpPr>
            <a:spLocks noGrp="1"/>
          </p:cNvSpPr>
          <p:nvPr>
            <p:ph type="dt" sz="half" idx="10"/>
          </p:nvPr>
        </p:nvSpPr>
        <p:spPr/>
        <p:txBody>
          <a:bodyPr/>
          <a:lstStyle/>
          <a:p>
            <a:fld id="{535416CC-3379-4A29-9EB1-2E47958515B5}" type="datetimeFigureOut">
              <a:rPr lang="en-US" smtClean="0"/>
              <a:t>4/1/2026</a:t>
            </a:fld>
            <a:endParaRPr lang="en-US"/>
          </a:p>
        </p:txBody>
      </p:sp>
      <p:sp>
        <p:nvSpPr>
          <p:cNvPr id="3" name="Footer Placeholder 2">
            <a:extLst>
              <a:ext uri="{FF2B5EF4-FFF2-40B4-BE49-F238E27FC236}">
                <a16:creationId xmlns:a16="http://schemas.microsoft.com/office/drawing/2014/main" id="{3D70DCB7-0496-CE9C-7024-87B30D06E3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E9F53-6ADF-C36C-C359-9D2E568E0572}"/>
              </a:ext>
            </a:extLst>
          </p:cNvPr>
          <p:cNvSpPr>
            <a:spLocks noGrp="1"/>
          </p:cNvSpPr>
          <p:nvPr>
            <p:ph type="sldNum" sz="quarter" idx="12"/>
          </p:nvPr>
        </p:nvSpPr>
        <p:spPr/>
        <p:txBody>
          <a:bodyPr/>
          <a:lstStyle/>
          <a:p>
            <a:fld id="{97C9B43A-72DB-40C8-80ED-26D482CA4D86}" type="slidenum">
              <a:rPr lang="en-US" smtClean="0"/>
              <a:t>‹#›</a:t>
            </a:fld>
            <a:endParaRPr lang="en-US"/>
          </a:p>
        </p:txBody>
      </p:sp>
    </p:spTree>
    <p:extLst>
      <p:ext uri="{BB962C8B-B14F-4D97-AF65-F5344CB8AC3E}">
        <p14:creationId xmlns:p14="http://schemas.microsoft.com/office/powerpoint/2010/main" val="4087666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40FF-A218-176B-D1EF-C0BF58EDDD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6F7E3E-20B2-3F79-57E5-C690670809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2195F-6A2A-6651-01B4-222BA8AB7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BDDE92-7DD8-7A40-39B0-0046AFF56F27}"/>
              </a:ext>
            </a:extLst>
          </p:cNvPr>
          <p:cNvSpPr>
            <a:spLocks noGrp="1"/>
          </p:cNvSpPr>
          <p:nvPr>
            <p:ph type="dt" sz="half" idx="10"/>
          </p:nvPr>
        </p:nvSpPr>
        <p:spPr/>
        <p:txBody>
          <a:bodyPr/>
          <a:lstStyle/>
          <a:p>
            <a:fld id="{535416CC-3379-4A29-9EB1-2E47958515B5}" type="datetimeFigureOut">
              <a:rPr lang="en-US" smtClean="0"/>
              <a:t>4/1/2026</a:t>
            </a:fld>
            <a:endParaRPr lang="en-US"/>
          </a:p>
        </p:txBody>
      </p:sp>
      <p:sp>
        <p:nvSpPr>
          <p:cNvPr id="6" name="Footer Placeholder 5">
            <a:extLst>
              <a:ext uri="{FF2B5EF4-FFF2-40B4-BE49-F238E27FC236}">
                <a16:creationId xmlns:a16="http://schemas.microsoft.com/office/drawing/2014/main" id="{697D893D-D8EC-8633-6057-4432732C40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F8648-5216-8A1F-43B8-1A53B4EF1413}"/>
              </a:ext>
            </a:extLst>
          </p:cNvPr>
          <p:cNvSpPr>
            <a:spLocks noGrp="1"/>
          </p:cNvSpPr>
          <p:nvPr>
            <p:ph type="sldNum" sz="quarter" idx="12"/>
          </p:nvPr>
        </p:nvSpPr>
        <p:spPr/>
        <p:txBody>
          <a:bodyPr/>
          <a:lstStyle/>
          <a:p>
            <a:fld id="{97C9B43A-72DB-40C8-80ED-26D482CA4D86}" type="slidenum">
              <a:rPr lang="en-US" smtClean="0"/>
              <a:t>‹#›</a:t>
            </a:fld>
            <a:endParaRPr lang="en-US"/>
          </a:p>
        </p:txBody>
      </p:sp>
    </p:spTree>
    <p:extLst>
      <p:ext uri="{BB962C8B-B14F-4D97-AF65-F5344CB8AC3E}">
        <p14:creationId xmlns:p14="http://schemas.microsoft.com/office/powerpoint/2010/main" val="30213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8C8E-81BF-B06F-8E80-ED858FDF16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030BA6-618E-68E1-B2E2-452626F959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581B90-D7D4-616F-A7D7-E55BA03B9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2775CF-AB3A-6C75-45AA-AF5530498973}"/>
              </a:ext>
            </a:extLst>
          </p:cNvPr>
          <p:cNvSpPr>
            <a:spLocks noGrp="1"/>
          </p:cNvSpPr>
          <p:nvPr>
            <p:ph type="dt" sz="half" idx="10"/>
          </p:nvPr>
        </p:nvSpPr>
        <p:spPr/>
        <p:txBody>
          <a:bodyPr/>
          <a:lstStyle/>
          <a:p>
            <a:fld id="{535416CC-3379-4A29-9EB1-2E47958515B5}" type="datetimeFigureOut">
              <a:rPr lang="en-US" smtClean="0"/>
              <a:t>4/1/2026</a:t>
            </a:fld>
            <a:endParaRPr lang="en-US"/>
          </a:p>
        </p:txBody>
      </p:sp>
      <p:sp>
        <p:nvSpPr>
          <p:cNvPr id="6" name="Footer Placeholder 5">
            <a:extLst>
              <a:ext uri="{FF2B5EF4-FFF2-40B4-BE49-F238E27FC236}">
                <a16:creationId xmlns:a16="http://schemas.microsoft.com/office/drawing/2014/main" id="{B4244D88-8035-739A-58B0-7594FBDB34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E22CA5-6EE4-B27B-334E-337FD85AF15F}"/>
              </a:ext>
            </a:extLst>
          </p:cNvPr>
          <p:cNvSpPr>
            <a:spLocks noGrp="1"/>
          </p:cNvSpPr>
          <p:nvPr>
            <p:ph type="sldNum" sz="quarter" idx="12"/>
          </p:nvPr>
        </p:nvSpPr>
        <p:spPr/>
        <p:txBody>
          <a:bodyPr/>
          <a:lstStyle/>
          <a:p>
            <a:fld id="{97C9B43A-72DB-40C8-80ED-26D482CA4D86}" type="slidenum">
              <a:rPr lang="en-US" smtClean="0"/>
              <a:t>‹#›</a:t>
            </a:fld>
            <a:endParaRPr lang="en-US"/>
          </a:p>
        </p:txBody>
      </p:sp>
    </p:spTree>
    <p:extLst>
      <p:ext uri="{BB962C8B-B14F-4D97-AF65-F5344CB8AC3E}">
        <p14:creationId xmlns:p14="http://schemas.microsoft.com/office/powerpoint/2010/main" val="3542197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2C0D67-166A-C373-DB01-4D3E4C5CCA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65E3-3F49-6E7A-D540-F9381F2CA5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AEEDB-4817-0540-2163-6F87B220D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5416CC-3379-4A29-9EB1-2E47958515B5}" type="datetimeFigureOut">
              <a:rPr lang="en-US" smtClean="0"/>
              <a:t>4/1/2026</a:t>
            </a:fld>
            <a:endParaRPr lang="en-US"/>
          </a:p>
        </p:txBody>
      </p:sp>
      <p:sp>
        <p:nvSpPr>
          <p:cNvPr id="5" name="Footer Placeholder 4">
            <a:extLst>
              <a:ext uri="{FF2B5EF4-FFF2-40B4-BE49-F238E27FC236}">
                <a16:creationId xmlns:a16="http://schemas.microsoft.com/office/drawing/2014/main" id="{7E467B5D-C726-4E40-F17C-9F604C1B45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6C4E93-304D-0727-081F-8EE0096C65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C9B43A-72DB-40C8-80ED-26D482CA4D86}" type="slidenum">
              <a:rPr lang="en-US" smtClean="0"/>
              <a:t>‹#›</a:t>
            </a:fld>
            <a:endParaRPr lang="en-US"/>
          </a:p>
        </p:txBody>
      </p:sp>
    </p:spTree>
    <p:extLst>
      <p:ext uri="{BB962C8B-B14F-4D97-AF65-F5344CB8AC3E}">
        <p14:creationId xmlns:p14="http://schemas.microsoft.com/office/powerpoint/2010/main" val="3929653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mailto:lbennet@ncacdss.org" TargetMode="External"/><Relationship Id="rId2" Type="http://schemas.openxmlformats.org/officeDocument/2006/relationships/hyperlink" Target="https://docs.google.com/forms/d/e/1FAIpQLSdnHZ29owjNB2J-3ZMRxy1PCF2F_mM7K36yxYzIRAbaMhFKyg/viewform?usp=dialog"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mailto:lbennett@ncacdss.org" TargetMode="Externa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ncacdss.wufoo.com/forms/p1x43ewt15bh75u/"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BE95928-AF4A-B8C9-E5A8-53AC01C4EEEC}"/>
              </a:ext>
            </a:extLst>
          </p:cNvPr>
          <p:cNvSpPr txBox="1"/>
          <p:nvPr/>
        </p:nvSpPr>
        <p:spPr>
          <a:xfrm>
            <a:off x="5600701" y="3352800"/>
            <a:ext cx="971550" cy="495300"/>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8308411E-4E3B-74D5-F191-73CF126C8E7E}"/>
              </a:ext>
            </a:extLst>
          </p:cNvPr>
          <p:cNvPicPr>
            <a:picLocks noChangeAspect="1"/>
          </p:cNvPicPr>
          <p:nvPr/>
        </p:nvPicPr>
        <p:blipFill>
          <a:blip r:embed="rId2"/>
          <a:stretch>
            <a:fillRect/>
          </a:stretch>
        </p:blipFill>
        <p:spPr>
          <a:xfrm>
            <a:off x="1677235" y="5628869"/>
            <a:ext cx="1453651" cy="1090238"/>
          </a:xfrm>
          <a:prstGeom prst="rect">
            <a:avLst/>
          </a:prstGeom>
        </p:spPr>
      </p:pic>
      <p:pic>
        <p:nvPicPr>
          <p:cNvPr id="3" name="Picture 2">
            <a:extLst>
              <a:ext uri="{FF2B5EF4-FFF2-40B4-BE49-F238E27FC236}">
                <a16:creationId xmlns:a16="http://schemas.microsoft.com/office/drawing/2014/main" id="{9B837858-A676-C3B5-17C9-A6E4B34A6C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72251" y="237744"/>
            <a:ext cx="4258332" cy="6382512"/>
          </a:xfrm>
          <a:prstGeom prst="rect">
            <a:avLst/>
          </a:prstGeom>
          <a:ln w="38100">
            <a:solidFill>
              <a:schemeClr val="accent2">
                <a:lumMod val="75000"/>
              </a:schemeClr>
            </a:solidFill>
          </a:ln>
          <a:effectLst/>
        </p:spPr>
      </p:pic>
      <p:sp>
        <p:nvSpPr>
          <p:cNvPr id="9" name="TextBox 8">
            <a:extLst>
              <a:ext uri="{FF2B5EF4-FFF2-40B4-BE49-F238E27FC236}">
                <a16:creationId xmlns:a16="http://schemas.microsoft.com/office/drawing/2014/main" id="{D2F83F43-3196-492C-3F31-C40B65A3E0D2}"/>
              </a:ext>
            </a:extLst>
          </p:cNvPr>
          <p:cNvSpPr txBox="1"/>
          <p:nvPr/>
        </p:nvSpPr>
        <p:spPr>
          <a:xfrm>
            <a:off x="366753" y="1333282"/>
            <a:ext cx="4074617" cy="2514818"/>
          </a:xfrm>
          <a:prstGeom prst="rect">
            <a:avLst/>
          </a:prstGeom>
        </p:spPr>
        <p:txBody>
          <a:bodyPr vert="horz" lIns="91440" tIns="45720" rIns="91440" bIns="45720" rtlCol="0" anchor="b">
            <a:normAutofit/>
          </a:bodyPr>
          <a:lstStyle/>
          <a:p>
            <a:pPr>
              <a:lnSpc>
                <a:spcPct val="120000"/>
              </a:lnSpc>
              <a:spcBef>
                <a:spcPct val="0"/>
              </a:spcBef>
              <a:spcAft>
                <a:spcPts val="600"/>
              </a:spcAft>
            </a:pPr>
            <a:r>
              <a:rPr lang="en-US" sz="4000" b="1" kern="1200" dirty="0">
                <a:solidFill>
                  <a:schemeClr val="accent2">
                    <a:lumMod val="75000"/>
                  </a:schemeClr>
                </a:solidFill>
                <a:latin typeface="Microsoft YaHei UI Light" panose="020B0502040204020203" pitchFamily="34" charset="-122"/>
                <a:ea typeface="Microsoft YaHei UI Light" panose="020B0502040204020203" pitchFamily="34" charset="-122"/>
                <a:cs typeface="+mj-cs"/>
              </a:rPr>
              <a:t>2026 SSI</a:t>
            </a:r>
          </a:p>
          <a:p>
            <a:pPr>
              <a:lnSpc>
                <a:spcPct val="120000"/>
              </a:lnSpc>
              <a:spcBef>
                <a:spcPct val="0"/>
              </a:spcBef>
              <a:spcAft>
                <a:spcPts val="600"/>
              </a:spcAft>
            </a:pPr>
            <a:r>
              <a:rPr lang="en-US" sz="4000" b="1" kern="1200" dirty="0">
                <a:solidFill>
                  <a:schemeClr val="accent2">
                    <a:lumMod val="75000"/>
                  </a:schemeClr>
                </a:solidFill>
                <a:latin typeface="Microsoft YaHei UI Light" panose="020B0502040204020203" pitchFamily="34" charset="-122"/>
                <a:ea typeface="Microsoft YaHei UI Light" panose="020B0502040204020203" pitchFamily="34" charset="-122"/>
                <a:cs typeface="+mj-cs"/>
              </a:rPr>
              <a:t>SPONSOR OPPORTUNITIES</a:t>
            </a:r>
          </a:p>
        </p:txBody>
      </p:sp>
      <p:sp>
        <p:nvSpPr>
          <p:cNvPr id="2" name="TextBox 1">
            <a:extLst>
              <a:ext uri="{FF2B5EF4-FFF2-40B4-BE49-F238E27FC236}">
                <a16:creationId xmlns:a16="http://schemas.microsoft.com/office/drawing/2014/main" id="{723CCEDE-ED36-DBC8-614E-D196BD39CBAF}"/>
              </a:ext>
            </a:extLst>
          </p:cNvPr>
          <p:cNvSpPr txBox="1"/>
          <p:nvPr/>
        </p:nvSpPr>
        <p:spPr>
          <a:xfrm>
            <a:off x="262718" y="510505"/>
            <a:ext cx="6046816" cy="523220"/>
          </a:xfrm>
          <a:prstGeom prst="rect">
            <a:avLst/>
          </a:prstGeom>
          <a:noFill/>
        </p:spPr>
        <p:txBody>
          <a:bodyPr wrap="square" rtlCol="0">
            <a:spAutoFit/>
          </a:bodyPr>
          <a:lstStyle/>
          <a:p>
            <a:r>
              <a:rPr lang="en-US" sz="2800" b="1" dirty="0">
                <a:solidFill>
                  <a:schemeClr val="accent2">
                    <a:lumMod val="75000"/>
                  </a:schemeClr>
                </a:solidFill>
                <a:latin typeface="Microsoft YaHei UI Light" panose="020B0502040204020203" pitchFamily="34" charset="-122"/>
                <a:ea typeface="Microsoft YaHei UI Light" panose="020B0502040204020203" pitchFamily="34" charset="-122"/>
                <a:cs typeface="+mj-cs"/>
              </a:rPr>
              <a:t>WORKSHOP INFORMATION INSIDE!</a:t>
            </a:r>
            <a:endParaRPr lang="en-US" sz="2800" b="1" dirty="0"/>
          </a:p>
        </p:txBody>
      </p:sp>
    </p:spTree>
    <p:extLst>
      <p:ext uri="{BB962C8B-B14F-4D97-AF65-F5344CB8AC3E}">
        <p14:creationId xmlns:p14="http://schemas.microsoft.com/office/powerpoint/2010/main" val="1229652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6BD9E5-40FA-50B9-7790-0EB28F267BFA}"/>
              </a:ext>
            </a:extLst>
          </p:cNvPr>
          <p:cNvSpPr txBox="1"/>
          <p:nvPr/>
        </p:nvSpPr>
        <p:spPr>
          <a:xfrm>
            <a:off x="557348" y="340975"/>
            <a:ext cx="11077303" cy="6176050"/>
          </a:xfrm>
          <a:prstGeom prst="rect">
            <a:avLst/>
          </a:prstGeom>
          <a:noFill/>
        </p:spPr>
        <p:txBody>
          <a:bodyPr wrap="square">
            <a:spAutoFit/>
          </a:bodyPr>
          <a:lstStyle/>
          <a:p>
            <a:pPr algn="just" rtl="0" fontAlgn="base">
              <a:spcAft>
                <a:spcPts val="800"/>
              </a:spcAft>
              <a:buNone/>
            </a:pPr>
            <a:r>
              <a:rPr lang="en-US" sz="2400" dirty="0">
                <a:solidFill>
                  <a:srgbClr val="000000"/>
                </a:solidFill>
                <a:effectLst/>
                <a:latin typeface="Aptos" panose="020B0004020202020204" pitchFamily="34" charset="0"/>
              </a:rPr>
              <a:t>As we continue our 2026 Social Services Institute planning, we ask our community partners to submit potential workshops they would like to conduct in person that align with this year’s theme. </a:t>
            </a:r>
          </a:p>
          <a:p>
            <a:pPr algn="just" fontAlgn="base">
              <a:spcBef>
                <a:spcPts val="1200"/>
              </a:spcBef>
              <a:spcAft>
                <a:spcPts val="800"/>
              </a:spcAft>
            </a:pPr>
            <a:r>
              <a:rPr lang="en-US" sz="2400" b="1" dirty="0">
                <a:solidFill>
                  <a:srgbClr val="000000"/>
                </a:solidFill>
                <a:effectLst/>
                <a:latin typeface="Aptos" panose="020B0004020202020204" pitchFamily="34" charset="0"/>
              </a:rPr>
              <a:t>Please </a:t>
            </a:r>
            <a:r>
              <a:rPr lang="en-US" sz="2400" b="1" u="sng" dirty="0">
                <a:solidFill>
                  <a:srgbClr val="0904C4"/>
                </a:solidFill>
                <a:effectLst/>
                <a:latin typeface="Aptos" panose="020B0004020202020204" pitchFamily="34" charset="0"/>
                <a:hlinkClick r:id="rId2" tooltip="https://docs.google.com/forms/d/e/1FAIpQLSdnHZ29owjNB2J-3ZMRxy1PCF2F_mM7K36yxYzIRAbaMhFKyg/viewform?usp=dialog">
                  <a:extLst>
                    <a:ext uri="{A12FA001-AC4F-418D-AE19-62706E023703}">
                      <ahyp:hlinkClr xmlns:ahyp="http://schemas.microsoft.com/office/drawing/2018/hyperlinkcolor" val="tx"/>
                    </a:ext>
                  </a:extLst>
                </a:hlinkClick>
              </a:rPr>
              <a:t>submit a workshop proposal</a:t>
            </a:r>
            <a:r>
              <a:rPr lang="en-US" sz="2400" b="1" dirty="0">
                <a:solidFill>
                  <a:srgbClr val="0904C4"/>
                </a:solidFill>
                <a:effectLst/>
                <a:latin typeface="Aptos" panose="020B0004020202020204" pitchFamily="34" charset="0"/>
              </a:rPr>
              <a:t> </a:t>
            </a:r>
            <a:r>
              <a:rPr lang="en-US" sz="2400" b="1" dirty="0">
                <a:solidFill>
                  <a:srgbClr val="000000"/>
                </a:solidFill>
                <a:effectLst/>
                <a:latin typeface="Aptos" panose="020B0004020202020204" pitchFamily="34" charset="0"/>
              </a:rPr>
              <a:t>no later than May 22, 2026. </a:t>
            </a:r>
            <a:r>
              <a:rPr lang="en-US" sz="2400" dirty="0">
                <a:solidFill>
                  <a:srgbClr val="000000"/>
                </a:solidFill>
                <a:effectLst/>
                <a:latin typeface="Aptos" panose="020B0004020202020204" pitchFamily="34" charset="0"/>
              </a:rPr>
              <a:t>You will be notified by June 15th if your workshop has been chosen for inclusion in SSI 2026. </a:t>
            </a:r>
            <a:endParaRPr lang="en-US" sz="2400" dirty="0">
              <a:effectLst/>
              <a:latin typeface="Aptos" panose="020B0004020202020204" pitchFamily="34" charset="0"/>
            </a:endParaRPr>
          </a:p>
          <a:p>
            <a:pPr algn="just" fontAlgn="base">
              <a:spcBef>
                <a:spcPts val="1200"/>
              </a:spcBef>
              <a:spcAft>
                <a:spcPts val="800"/>
              </a:spcAft>
            </a:pPr>
            <a:r>
              <a:rPr lang="en-US" sz="2400" dirty="0">
                <a:solidFill>
                  <a:srgbClr val="000000"/>
                </a:solidFill>
                <a:effectLst/>
                <a:latin typeface="Aptos" panose="020B0004020202020204" pitchFamily="34" charset="0"/>
              </a:rPr>
              <a:t>Please plan to create a PowerPoint presentation to serve as a valuable resource for the county staff in attendance. PowerPoint presentations should be submitted to </a:t>
            </a:r>
            <a:r>
              <a:rPr lang="en-US" sz="2400" b="1" u="sng" dirty="0">
                <a:solidFill>
                  <a:srgbClr val="0904C4"/>
                </a:solidFill>
                <a:effectLst/>
                <a:latin typeface="Aptos" panose="020B0004020202020204" pitchFamily="34" charset="0"/>
                <a:hlinkClick r:id="rId3" tooltip="mailto:lbennet@ncacdss.org">
                  <a:extLst>
                    <a:ext uri="{A12FA001-AC4F-418D-AE19-62706E023703}">
                      <ahyp:hlinkClr xmlns:ahyp="http://schemas.microsoft.com/office/drawing/2018/hyperlinkcolor" val="tx"/>
                    </a:ext>
                  </a:extLst>
                </a:hlinkClick>
              </a:rPr>
              <a:t>lbennet</a:t>
            </a:r>
            <a:r>
              <a:rPr lang="en-US" sz="2400" b="1" u="sng" dirty="0">
                <a:solidFill>
                  <a:srgbClr val="0904C4"/>
                </a:solidFill>
                <a:latin typeface="Aptos" panose="020B0004020202020204" pitchFamily="34" charset="0"/>
                <a:hlinkClick r:id="rId3" tooltip="mailto:lbennet@ncacdss.org">
                  <a:extLst>
                    <a:ext uri="{A12FA001-AC4F-418D-AE19-62706E023703}">
                      <ahyp:hlinkClr xmlns:ahyp="http://schemas.microsoft.com/office/drawing/2018/hyperlinkcolor" val="tx"/>
                    </a:ext>
                  </a:extLst>
                </a:hlinkClick>
              </a:rPr>
              <a:t>t</a:t>
            </a:r>
            <a:r>
              <a:rPr lang="en-US" sz="2400" b="1" u="sng" dirty="0">
                <a:solidFill>
                  <a:srgbClr val="0904C4"/>
                </a:solidFill>
                <a:effectLst/>
                <a:latin typeface="Aptos" panose="020B0004020202020204" pitchFamily="34" charset="0"/>
                <a:hlinkClick r:id="rId3" tooltip="mailto:lbennet@ncacdss.org">
                  <a:extLst>
                    <a:ext uri="{A12FA001-AC4F-418D-AE19-62706E023703}">
                      <ahyp:hlinkClr xmlns:ahyp="http://schemas.microsoft.com/office/drawing/2018/hyperlinkcolor" val="tx"/>
                    </a:ext>
                  </a:extLst>
                </a:hlinkClick>
              </a:rPr>
              <a:t>@ncacdss.org</a:t>
            </a:r>
            <a:r>
              <a:rPr lang="en-US" sz="2400" dirty="0">
                <a:solidFill>
                  <a:srgbClr val="000000"/>
                </a:solidFill>
                <a:effectLst/>
                <a:latin typeface="Aptos" panose="020B0004020202020204" pitchFamily="34" charset="0"/>
              </a:rPr>
              <a:t>, no later than July 26, 2026. </a:t>
            </a:r>
            <a:r>
              <a:rPr lang="en-US" sz="2400" b="1" dirty="0">
                <a:solidFill>
                  <a:srgbClr val="000000"/>
                </a:solidFill>
                <a:effectLst/>
                <a:latin typeface="Aptos" panose="020B0004020202020204" pitchFamily="34" charset="0"/>
              </a:rPr>
              <a:t> </a:t>
            </a:r>
          </a:p>
          <a:p>
            <a:pPr algn="l" rtl="0" fontAlgn="base">
              <a:spcAft>
                <a:spcPts val="800"/>
              </a:spcAft>
              <a:buNone/>
            </a:pPr>
            <a:endParaRPr lang="en-US" sz="2400" dirty="0">
              <a:effectLst/>
              <a:latin typeface="Aptos" panose="020B0004020202020204" pitchFamily="34" charset="0"/>
            </a:endParaRPr>
          </a:p>
          <a:p>
            <a:pPr algn="l" rtl="0" fontAlgn="base">
              <a:spcAft>
                <a:spcPts val="800"/>
              </a:spcAft>
              <a:buNone/>
            </a:pPr>
            <a:r>
              <a:rPr lang="en-US" sz="1800" b="1" dirty="0">
                <a:solidFill>
                  <a:srgbClr val="000000"/>
                </a:solidFill>
                <a:effectLst/>
                <a:latin typeface="Aptos" panose="020B0004020202020204" pitchFamily="34" charset="0"/>
              </a:rPr>
              <a:t>Logistics for Workshops:</a:t>
            </a:r>
            <a:endParaRPr lang="en-US" sz="1800" dirty="0">
              <a:solidFill>
                <a:srgbClr val="000000"/>
              </a:solidFill>
              <a:effectLst/>
              <a:latin typeface="Aptos" panose="020B0004020202020204" pitchFamily="34" charset="0"/>
            </a:endParaRPr>
          </a:p>
          <a:p>
            <a:pPr marL="285750" indent="-285750" algn="l" rtl="0" fontAlgn="base">
              <a:buFont typeface="Wingdings" panose="05000000000000000000" pitchFamily="2" charset="2"/>
              <a:buChar char="§"/>
            </a:pPr>
            <a:r>
              <a:rPr lang="en-US" sz="1800" dirty="0">
                <a:solidFill>
                  <a:srgbClr val="000000"/>
                </a:solidFill>
                <a:effectLst/>
                <a:latin typeface="Aptos" panose="020B0004020202020204" pitchFamily="34" charset="0"/>
              </a:rPr>
              <a:t>Please bring your laptop and cables to connect to the projector if you plan to use PowerPoint for your presentation. </a:t>
            </a:r>
          </a:p>
          <a:p>
            <a:pPr marL="285750" indent="-285750" algn="l" rtl="0" fontAlgn="base">
              <a:buFont typeface="Wingdings" panose="05000000000000000000" pitchFamily="2" charset="2"/>
              <a:buChar char="§"/>
            </a:pPr>
            <a:r>
              <a:rPr lang="en-US" sz="1800" dirty="0">
                <a:solidFill>
                  <a:srgbClr val="000000"/>
                </a:solidFill>
                <a:effectLst/>
                <a:latin typeface="Aptos" panose="020B0004020202020204" pitchFamily="34" charset="0"/>
              </a:rPr>
              <a:t>Sound will be available if you have a video embedded in your presentation.</a:t>
            </a:r>
          </a:p>
          <a:p>
            <a:pPr marL="285750" indent="-285750" algn="l" rtl="0" fontAlgn="base">
              <a:buFont typeface="Wingdings" panose="05000000000000000000" pitchFamily="2" charset="2"/>
              <a:buChar char="§"/>
            </a:pPr>
            <a:r>
              <a:rPr lang="en-US" sz="1800" dirty="0">
                <a:solidFill>
                  <a:srgbClr val="000000"/>
                </a:solidFill>
                <a:effectLst/>
                <a:latin typeface="Aptos" panose="020B0004020202020204" pitchFamily="34" charset="0"/>
              </a:rPr>
              <a:t>The rooms will be set up with a table across the front with four chairs.  If additional chairs are available in the room as needed. </a:t>
            </a:r>
          </a:p>
          <a:p>
            <a:pPr marL="285750" indent="-285750" algn="l" rtl="0" fontAlgn="base">
              <a:buFont typeface="Wingdings" panose="05000000000000000000" pitchFamily="2" charset="2"/>
              <a:buChar char="§"/>
            </a:pPr>
            <a:r>
              <a:rPr lang="en-US" sz="1800" dirty="0">
                <a:solidFill>
                  <a:srgbClr val="000000"/>
                </a:solidFill>
                <a:effectLst/>
                <a:latin typeface="Aptos" panose="020B0004020202020204" pitchFamily="34" charset="0"/>
              </a:rPr>
              <a:t>There will be four microphones in the larger rooms and two in the smaller rooms.</a:t>
            </a:r>
            <a:endParaRPr lang="en-US" dirty="0"/>
          </a:p>
        </p:txBody>
      </p:sp>
    </p:spTree>
    <p:extLst>
      <p:ext uri="{BB962C8B-B14F-4D97-AF65-F5344CB8AC3E}">
        <p14:creationId xmlns:p14="http://schemas.microsoft.com/office/powerpoint/2010/main" val="1155073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109F145B-A351-4A22-60F5-74013093FEE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6ABAD36-E3A5-62AD-7DEB-867E86FD0A2F}"/>
              </a:ext>
            </a:extLst>
          </p:cNvPr>
          <p:cNvSpPr txBox="1"/>
          <p:nvPr/>
        </p:nvSpPr>
        <p:spPr>
          <a:xfrm>
            <a:off x="7723054" y="5133276"/>
            <a:ext cx="3206350" cy="1015663"/>
          </a:xfrm>
          <a:prstGeom prst="rect">
            <a:avLst/>
          </a:prstGeom>
          <a:noFill/>
          <a:ln w="38100">
            <a:noFill/>
          </a:ln>
        </p:spPr>
        <p:txBody>
          <a:bodyPr wrap="square" rtlCol="0">
            <a:spAutoFit/>
          </a:bodyPr>
          <a:lstStyle/>
          <a:p>
            <a:pPr algn="ctr"/>
            <a:r>
              <a:rPr lang="en-US" sz="2000" b="1" dirty="0"/>
              <a:t>Questions?  </a:t>
            </a:r>
          </a:p>
          <a:p>
            <a:pPr algn="ctr"/>
            <a:r>
              <a:rPr lang="en-US" sz="2000" b="1" dirty="0"/>
              <a:t>Contact LaVerne Bennett at </a:t>
            </a:r>
            <a:r>
              <a:rPr lang="en-US" sz="2000" b="1" dirty="0">
                <a:solidFill>
                  <a:srgbClr val="0904C4"/>
                </a:solidFill>
                <a:hlinkClick r:id="rId2">
                  <a:extLst>
                    <a:ext uri="{A12FA001-AC4F-418D-AE19-62706E023703}">
                      <ahyp:hlinkClr xmlns:ahyp="http://schemas.microsoft.com/office/drawing/2018/hyperlinkcolor" val="tx"/>
                    </a:ext>
                  </a:extLst>
                </a:hlinkClick>
              </a:rPr>
              <a:t>lbennett@ncacdss.org</a:t>
            </a:r>
            <a:r>
              <a:rPr lang="en-US" sz="2000" b="1" dirty="0">
                <a:solidFill>
                  <a:srgbClr val="0904C4"/>
                </a:solidFill>
              </a:rPr>
              <a:t> </a:t>
            </a:r>
          </a:p>
        </p:txBody>
      </p:sp>
      <p:sp>
        <p:nvSpPr>
          <p:cNvPr id="6" name="TextBox 5">
            <a:extLst>
              <a:ext uri="{FF2B5EF4-FFF2-40B4-BE49-F238E27FC236}">
                <a16:creationId xmlns:a16="http://schemas.microsoft.com/office/drawing/2014/main" id="{CB27F14A-D6B8-7F61-0877-0B7FE397C0A8}"/>
              </a:ext>
            </a:extLst>
          </p:cNvPr>
          <p:cNvSpPr txBox="1"/>
          <p:nvPr/>
        </p:nvSpPr>
        <p:spPr>
          <a:xfrm>
            <a:off x="6754762" y="799572"/>
            <a:ext cx="5142935" cy="1477328"/>
          </a:xfrm>
          <a:prstGeom prst="rect">
            <a:avLst/>
          </a:prstGeom>
          <a:ln w="22225"/>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accent2"/>
                </a:solidFill>
                <a:latin typeface="Microsoft YaHei UI" panose="020B0503020204020204" pitchFamily="34" charset="-122"/>
                <a:ea typeface="Microsoft YaHei UI" panose="020B0503020204020204" pitchFamily="34" charset="-122"/>
              </a:rPr>
              <a:t>THANK YOU FOR YOUR SUPPORT!</a:t>
            </a:r>
          </a:p>
          <a:p>
            <a:pPr algn="ctr">
              <a:spcBef>
                <a:spcPts val="1200"/>
              </a:spcBef>
            </a:pPr>
            <a:r>
              <a:rPr lang="en-US" sz="2400" b="1" dirty="0">
                <a:solidFill>
                  <a:schemeClr val="accent2"/>
                </a:solidFill>
                <a:latin typeface="Microsoft YaHei UI" panose="020B0503020204020204" pitchFamily="34" charset="-122"/>
                <a:ea typeface="Microsoft YaHei UI" panose="020B0503020204020204" pitchFamily="34" charset="-122"/>
              </a:rPr>
              <a:t>We look forward to seeing you! </a:t>
            </a:r>
          </a:p>
        </p:txBody>
      </p:sp>
      <p:pic>
        <p:nvPicPr>
          <p:cNvPr id="5" name="Picture 4">
            <a:extLst>
              <a:ext uri="{FF2B5EF4-FFF2-40B4-BE49-F238E27FC236}">
                <a16:creationId xmlns:a16="http://schemas.microsoft.com/office/drawing/2014/main" id="{CB0E01C4-8CD7-344B-B8C3-6554F185C511}"/>
              </a:ext>
            </a:extLst>
          </p:cNvPr>
          <p:cNvPicPr>
            <a:picLocks noChangeAspect="1"/>
          </p:cNvPicPr>
          <p:nvPr/>
        </p:nvPicPr>
        <p:blipFill>
          <a:blip r:embed="rId3"/>
          <a:stretch>
            <a:fillRect/>
          </a:stretch>
        </p:blipFill>
        <p:spPr>
          <a:xfrm>
            <a:off x="1496727" y="194791"/>
            <a:ext cx="4346825" cy="6468417"/>
          </a:xfrm>
          <a:prstGeom prst="rect">
            <a:avLst/>
          </a:prstGeom>
        </p:spPr>
      </p:pic>
      <p:pic>
        <p:nvPicPr>
          <p:cNvPr id="4" name="Picture 3">
            <a:extLst>
              <a:ext uri="{FF2B5EF4-FFF2-40B4-BE49-F238E27FC236}">
                <a16:creationId xmlns:a16="http://schemas.microsoft.com/office/drawing/2014/main" id="{0463804C-65C6-EB14-F98A-0C36368B4E0A}"/>
              </a:ext>
            </a:extLst>
          </p:cNvPr>
          <p:cNvPicPr>
            <a:picLocks noChangeAspect="1"/>
          </p:cNvPicPr>
          <p:nvPr/>
        </p:nvPicPr>
        <p:blipFill>
          <a:blip r:embed="rId4"/>
          <a:stretch>
            <a:fillRect/>
          </a:stretch>
        </p:blipFill>
        <p:spPr>
          <a:xfrm>
            <a:off x="8208670" y="2756574"/>
            <a:ext cx="2235118" cy="1674001"/>
          </a:xfrm>
          <a:prstGeom prst="rect">
            <a:avLst/>
          </a:prstGeom>
        </p:spPr>
      </p:pic>
    </p:spTree>
    <p:extLst>
      <p:ext uri="{BB962C8B-B14F-4D97-AF65-F5344CB8AC3E}">
        <p14:creationId xmlns:p14="http://schemas.microsoft.com/office/powerpoint/2010/main" val="627868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0B9AA-A0F6-429D-8DB5-CF38DCB67B9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067DC9-79D5-331C-DCA6-55D859BE837C}"/>
              </a:ext>
            </a:extLst>
          </p:cNvPr>
          <p:cNvSpPr/>
          <p:nvPr/>
        </p:nvSpPr>
        <p:spPr>
          <a:xfrm>
            <a:off x="232611" y="240631"/>
            <a:ext cx="11726778" cy="6376737"/>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0A636B-572C-B529-8A14-BFCAF857B7C8}"/>
              </a:ext>
            </a:extLst>
          </p:cNvPr>
          <p:cNvSpPr txBox="1"/>
          <p:nvPr/>
        </p:nvSpPr>
        <p:spPr>
          <a:xfrm>
            <a:off x="409574" y="445637"/>
            <a:ext cx="1137285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2">
                    <a:lumMod val="75000"/>
                  </a:schemeClr>
                </a:solidFill>
                <a:latin typeface="Microsoft YaHei Light" panose="020B0502040204020203" pitchFamily="34" charset="-122"/>
                <a:ea typeface="Microsoft YaHei Light" panose="020B0502040204020203" pitchFamily="34" charset="-122"/>
              </a:rPr>
              <a:t>As the new NCACDSS Executive Director, I am honored and excited to step into this role as we embrace this year’s Social Services Institute theme, </a:t>
            </a:r>
            <a:r>
              <a:rPr lang="en-US" sz="2000" i="1" dirty="0">
                <a:solidFill>
                  <a:schemeClr val="accent2">
                    <a:lumMod val="75000"/>
                  </a:schemeClr>
                </a:solidFill>
                <a:latin typeface="Microsoft YaHei Light" panose="020B0502040204020203" pitchFamily="34" charset="-122"/>
                <a:ea typeface="Microsoft YaHei Light" panose="020B0502040204020203" pitchFamily="34" charset="-122"/>
              </a:rPr>
              <a:t>“Empowering Connections.”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accent2">
                  <a:lumMod val="75000"/>
                </a:schemeClr>
              </a:solidFill>
              <a:latin typeface="Microsoft YaHei Light" panose="020B0502040204020203" pitchFamily="34" charset="-122"/>
              <a:ea typeface="Microsoft YaHei Light" panose="020B0502040204020203"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2">
                    <a:lumMod val="75000"/>
                  </a:schemeClr>
                </a:solidFill>
                <a:latin typeface="Microsoft YaHei Light" panose="020B0502040204020203" pitchFamily="34" charset="-122"/>
                <a:ea typeface="Microsoft YaHei Light" panose="020B0502040204020203" pitchFamily="34" charset="-122"/>
              </a:rPr>
              <a:t>It is truly an honor to join this inspiring community—one that has spent more than a century strengthening North Carolina through collaboration, compassion, and bold, innovative ideas.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accent2">
                  <a:lumMod val="75000"/>
                </a:schemeClr>
              </a:solidFill>
              <a:latin typeface="Microsoft YaHei Light" panose="020B0502040204020203" pitchFamily="34" charset="-122"/>
              <a:ea typeface="Microsoft YaHei Light" panose="020B0502040204020203"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2">
                    <a:lumMod val="75000"/>
                  </a:schemeClr>
                </a:solidFill>
                <a:latin typeface="Microsoft YaHei Light" panose="020B0502040204020203" pitchFamily="34" charset="-122"/>
                <a:ea typeface="Microsoft YaHei Light" panose="020B0502040204020203" pitchFamily="34" charset="-122"/>
              </a:rPr>
              <a:t>Please join me in a heartfelt thank you to Sharnese Ransome for her many years of dedicated service. Her leadership has shaped so much of who we are today, and I’m humbled to follow in the path she helped pave. Looking ahead, I’m energized by the opportunities before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accent2">
                  <a:lumMod val="75000"/>
                </a:schemeClr>
              </a:solidFill>
              <a:latin typeface="Microsoft YaHei Light" panose="020B0502040204020203" pitchFamily="34" charset="-122"/>
              <a:ea typeface="Microsoft YaHei Light" panose="020B0502040204020203"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2">
                    <a:lumMod val="75000"/>
                  </a:schemeClr>
                </a:solidFill>
                <a:latin typeface="Microsoft YaHei Light" panose="020B0502040204020203" pitchFamily="34" charset="-122"/>
                <a:ea typeface="Microsoft YaHei Light" panose="020B0502040204020203" pitchFamily="34" charset="-122"/>
              </a:rPr>
              <a:t>In these times, we have the chance to deepen our connections—across communities, across teams, and through evolving technologies that help us reach people in new and meaningful ways. With your sponsorship, we accelerate that impact and empower North Carolina residents with the support, creativity, and innovation they deserve.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accent2">
                  <a:lumMod val="75000"/>
                </a:schemeClr>
              </a:solidFill>
              <a:latin typeface="Microsoft YaHei Light" panose="020B0502040204020203" pitchFamily="34" charset="-122"/>
              <a:ea typeface="Microsoft YaHei Light" panose="020B0502040204020203"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2">
                    <a:lumMod val="75000"/>
                  </a:schemeClr>
                </a:solidFill>
                <a:latin typeface="Microsoft YaHei Light" panose="020B0502040204020203" pitchFamily="34" charset="-122"/>
                <a:ea typeface="Microsoft YaHei Light" panose="020B0502040204020203" pitchFamily="34" charset="-122"/>
              </a:rPr>
              <a:t>Together, we’re not just continuing the work—we’re expanding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2">
                    <a:lumMod val="75000"/>
                  </a:schemeClr>
                </a:solidFill>
                <a:latin typeface="Microsoft YaHei Light" panose="020B0502040204020203" pitchFamily="34" charset="-122"/>
                <a:ea typeface="Microsoft YaHei Light" panose="020B0502040204020203" pitchFamily="34" charset="-122"/>
              </a:rPr>
              <a:t>strengthening it, and building something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2">
                    <a:lumMod val="75000"/>
                  </a:schemeClr>
                </a:solidFill>
                <a:latin typeface="Microsoft YaHei Light" panose="020B0502040204020203" pitchFamily="34" charset="-122"/>
                <a:ea typeface="Microsoft YaHei Light" panose="020B0502040204020203" pitchFamily="34" charset="-122"/>
              </a:rPr>
              <a:t>extraordinary for the future.</a:t>
            </a:r>
          </a:p>
        </p:txBody>
      </p:sp>
      <p:pic>
        <p:nvPicPr>
          <p:cNvPr id="2" name="Picture 1">
            <a:extLst>
              <a:ext uri="{FF2B5EF4-FFF2-40B4-BE49-F238E27FC236}">
                <a16:creationId xmlns:a16="http://schemas.microsoft.com/office/drawing/2014/main" id="{4F9EA232-ECA1-096A-52A5-67D9471BC907}"/>
              </a:ext>
            </a:extLst>
          </p:cNvPr>
          <p:cNvPicPr>
            <a:picLocks noChangeAspect="1"/>
          </p:cNvPicPr>
          <p:nvPr/>
        </p:nvPicPr>
        <p:blipFill>
          <a:blip r:embed="rId2"/>
          <a:stretch>
            <a:fillRect/>
          </a:stretch>
        </p:blipFill>
        <p:spPr>
          <a:xfrm>
            <a:off x="8506570" y="5170790"/>
            <a:ext cx="1435523" cy="1076642"/>
          </a:xfrm>
          <a:prstGeom prst="rect">
            <a:avLst/>
          </a:prstGeom>
        </p:spPr>
      </p:pic>
      <p:pic>
        <p:nvPicPr>
          <p:cNvPr id="6" name="Picture 5">
            <a:extLst>
              <a:ext uri="{FF2B5EF4-FFF2-40B4-BE49-F238E27FC236}">
                <a16:creationId xmlns:a16="http://schemas.microsoft.com/office/drawing/2014/main" id="{7076A0FF-D652-AFA3-26B0-7D69674BA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695" y="4856789"/>
            <a:ext cx="1355558" cy="1355558"/>
          </a:xfrm>
          <a:prstGeom prst="rect">
            <a:avLst/>
          </a:prstGeom>
          <a:effectLst>
            <a:softEdge rad="31750"/>
          </a:effectLst>
        </p:spPr>
      </p:pic>
      <p:sp>
        <p:nvSpPr>
          <p:cNvPr id="10" name="TextBox 9">
            <a:extLst>
              <a:ext uri="{FF2B5EF4-FFF2-40B4-BE49-F238E27FC236}">
                <a16:creationId xmlns:a16="http://schemas.microsoft.com/office/drawing/2014/main" id="{D4E6F947-96EE-AD4D-15BB-6FC8FC43A2C0}"/>
              </a:ext>
            </a:extLst>
          </p:cNvPr>
          <p:cNvSpPr txBox="1"/>
          <p:nvPr/>
        </p:nvSpPr>
        <p:spPr>
          <a:xfrm>
            <a:off x="6896101" y="6153763"/>
            <a:ext cx="496844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63A537">
                    <a:lumMod val="75000"/>
                  </a:srgbClr>
                </a:solidFill>
                <a:effectLst/>
                <a:uLnTx/>
                <a:uFillTx/>
                <a:latin typeface="Microsoft Yi Baiti" panose="03000500000000000000" pitchFamily="66" charset="0"/>
                <a:ea typeface="Microsoft Yi Baiti" panose="03000500000000000000" pitchFamily="66" charset="0"/>
                <a:cs typeface="Microsoft GothicNeo" panose="020B0503020000020004" pitchFamily="34" charset="-127"/>
              </a:rPr>
              <a:t>Karen Powell, NCACDSS Executive Director</a:t>
            </a:r>
          </a:p>
        </p:txBody>
      </p:sp>
      <p:sp>
        <p:nvSpPr>
          <p:cNvPr id="13" name="TextBox 12">
            <a:extLst>
              <a:ext uri="{FF2B5EF4-FFF2-40B4-BE49-F238E27FC236}">
                <a16:creationId xmlns:a16="http://schemas.microsoft.com/office/drawing/2014/main" id="{469458CF-BE72-21D0-0540-9F8445F7E2FB}"/>
              </a:ext>
            </a:extLst>
          </p:cNvPr>
          <p:cNvSpPr txBox="1"/>
          <p:nvPr/>
        </p:nvSpPr>
        <p:spPr>
          <a:xfrm rot="21174703">
            <a:off x="5383709" y="5349895"/>
            <a:ext cx="1424581"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a:ln>
                  <a:noFill/>
                </a:ln>
                <a:solidFill>
                  <a:srgbClr val="63A537">
                    <a:lumMod val="75000"/>
                  </a:srgbClr>
                </a:solidFill>
                <a:effectLst/>
                <a:uLnTx/>
                <a:uFillTx/>
                <a:latin typeface="Rastanty Cortez" panose="02000506000000020003" pitchFamily="2" charset="0"/>
                <a:ea typeface="Calibri" panose="020F0502020204030204" pitchFamily="34" charset="0"/>
                <a:cs typeface="Calibri" panose="020F0502020204030204" pitchFamily="34" charset="0"/>
              </a:rPr>
              <a:t>Karen</a:t>
            </a:r>
          </a:p>
        </p:txBody>
      </p:sp>
    </p:spTree>
    <p:extLst>
      <p:ext uri="{BB962C8B-B14F-4D97-AF65-F5344CB8AC3E}">
        <p14:creationId xmlns:p14="http://schemas.microsoft.com/office/powerpoint/2010/main" val="657237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clapping in a room&#10;&#10;Description automatically generated">
            <a:extLst>
              <a:ext uri="{FF2B5EF4-FFF2-40B4-BE49-F238E27FC236}">
                <a16:creationId xmlns:a16="http://schemas.microsoft.com/office/drawing/2014/main" id="{F3266A42-A213-EF74-81D9-8A55382DC3EC}"/>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94707E6-5A0B-11B7-FEEC-7A4AFF0DEC0F}"/>
              </a:ext>
            </a:extLst>
          </p:cNvPr>
          <p:cNvSpPr txBox="1"/>
          <p:nvPr/>
        </p:nvSpPr>
        <p:spPr>
          <a:xfrm>
            <a:off x="288551" y="385445"/>
            <a:ext cx="3822189" cy="1899912"/>
          </a:xfrm>
          <a:prstGeom prst="rect">
            <a:avLst/>
          </a:prstGeom>
        </p:spPr>
        <p:txBody>
          <a:bodyPr vert="horz" lIns="91440" tIns="45720" rIns="91440" bIns="45720" rtlCol="0" anchor="ctr">
            <a:normAutofit/>
          </a:bodyPr>
          <a:lstStyle/>
          <a:p>
            <a:pPr marL="0" marR="0">
              <a:lnSpc>
                <a:spcPct val="90000"/>
              </a:lnSpc>
              <a:spcBef>
                <a:spcPct val="0"/>
              </a:spcBef>
              <a:spcAft>
                <a:spcPts val="600"/>
              </a:spcAft>
            </a:pPr>
            <a:r>
              <a:rPr lang="en-US" sz="4000" b="1" i="1" dirty="0">
                <a:solidFill>
                  <a:schemeClr val="accent2"/>
                </a:solidFill>
                <a:effectLst/>
                <a:latin typeface="Microsoft YaHei Light" panose="020B0502040204020203" pitchFamily="34" charset="-122"/>
                <a:ea typeface="Microsoft YaHei Light" panose="020B0502040204020203" pitchFamily="34" charset="-122"/>
                <a:cs typeface="+mj-cs"/>
              </a:rPr>
              <a:t>SSI 2026 SPONSORSHIP BENEFITS </a:t>
            </a:r>
            <a:endParaRPr lang="en-US" sz="4000" b="1" dirty="0">
              <a:solidFill>
                <a:schemeClr val="accent2"/>
              </a:solidFill>
              <a:effectLst/>
              <a:latin typeface="Microsoft YaHei Light" panose="020B0502040204020203" pitchFamily="34" charset="-122"/>
              <a:ea typeface="Microsoft YaHei Light" panose="020B0502040204020203" pitchFamily="34" charset="-122"/>
              <a:cs typeface="+mj-cs"/>
            </a:endParaRPr>
          </a:p>
        </p:txBody>
      </p:sp>
      <p:pic>
        <p:nvPicPr>
          <p:cNvPr id="8" name="Picture 7">
            <a:extLst>
              <a:ext uri="{FF2B5EF4-FFF2-40B4-BE49-F238E27FC236}">
                <a16:creationId xmlns:a16="http://schemas.microsoft.com/office/drawing/2014/main" id="{F67C35B4-6FB6-82A0-ECBD-F48DCB40CCEB}"/>
              </a:ext>
            </a:extLst>
          </p:cNvPr>
          <p:cNvPicPr>
            <a:picLocks noChangeAspect="1"/>
          </p:cNvPicPr>
          <p:nvPr/>
        </p:nvPicPr>
        <p:blipFill>
          <a:blip r:embed="rId3"/>
          <a:stretch>
            <a:fillRect/>
          </a:stretch>
        </p:blipFill>
        <p:spPr>
          <a:xfrm>
            <a:off x="10238075" y="5550568"/>
            <a:ext cx="1529016" cy="1142953"/>
          </a:xfrm>
          <a:prstGeom prst="rect">
            <a:avLst/>
          </a:prstGeom>
        </p:spPr>
      </p:pic>
      <p:sp>
        <p:nvSpPr>
          <p:cNvPr id="2" name="TextBox 1">
            <a:extLst>
              <a:ext uri="{FF2B5EF4-FFF2-40B4-BE49-F238E27FC236}">
                <a16:creationId xmlns:a16="http://schemas.microsoft.com/office/drawing/2014/main" id="{815755A8-1748-C632-25F8-9228D1C0C11D}"/>
              </a:ext>
            </a:extLst>
          </p:cNvPr>
          <p:cNvSpPr txBox="1"/>
          <p:nvPr/>
        </p:nvSpPr>
        <p:spPr>
          <a:xfrm>
            <a:off x="288551" y="2445313"/>
            <a:ext cx="4143375" cy="4136462"/>
          </a:xfrm>
          <a:prstGeom prst="rect">
            <a:avLst/>
          </a:prstGeom>
        </p:spPr>
        <p:txBody>
          <a:bodyPr vert="horz" lIns="91440" tIns="45720" rIns="91440" bIns="45720" rtlCol="0">
            <a:normAutofit fontScale="92500" lnSpcReduction="20000"/>
          </a:bodyPr>
          <a:lstStyle/>
          <a:p>
            <a:pPr marL="114300" indent="-228600" defTabSz="914400">
              <a:lnSpc>
                <a:spcPct val="110000"/>
              </a:lnSpc>
              <a:spcBef>
                <a:spcPts val="1200"/>
              </a:spcBef>
              <a:buFont typeface="Arial" panose="020B0604020202020204" pitchFamily="34" charset="0"/>
              <a:buChar char="•"/>
            </a:pPr>
            <a:r>
              <a:rPr lang="en-US" sz="1900" dirty="0">
                <a:solidFill>
                  <a:schemeClr val="accent2">
                    <a:lumMod val="75000"/>
                  </a:schemeClr>
                </a:solidFill>
                <a:latin typeface="Microsoft YaHei Light" panose="020B0502040204020203" pitchFamily="34" charset="-122"/>
                <a:ea typeface="Microsoft YaHei Light" panose="020B0502040204020203" pitchFamily="34" charset="-122"/>
              </a:rPr>
              <a:t>Workshop Opportunities</a:t>
            </a:r>
          </a:p>
          <a:p>
            <a:pPr marL="114300" indent="-228600" defTabSz="914400">
              <a:lnSpc>
                <a:spcPct val="110000"/>
              </a:lnSpc>
              <a:spcBef>
                <a:spcPts val="1200"/>
              </a:spcBef>
              <a:buFont typeface="Arial" panose="020B0604020202020204" pitchFamily="34" charset="0"/>
              <a:buChar char="•"/>
            </a:pPr>
            <a:r>
              <a:rPr lang="en-US" sz="1900" dirty="0">
                <a:solidFill>
                  <a:schemeClr val="accent2">
                    <a:lumMod val="75000"/>
                  </a:schemeClr>
                </a:solidFill>
                <a:latin typeface="Microsoft YaHei Light" panose="020B0502040204020203" pitchFamily="34" charset="-122"/>
                <a:ea typeface="Microsoft YaHei Light" panose="020B0502040204020203" pitchFamily="34" charset="-122"/>
              </a:rPr>
              <a:t>Registration Welcome Message</a:t>
            </a:r>
          </a:p>
          <a:p>
            <a:pPr marL="114300" indent="-228600" defTabSz="914400">
              <a:lnSpc>
                <a:spcPct val="110000"/>
              </a:lnSpc>
              <a:spcBef>
                <a:spcPts val="1200"/>
              </a:spcBef>
              <a:buFont typeface="Arial" panose="020B0604020202020204" pitchFamily="34" charset="0"/>
              <a:buChar char="•"/>
            </a:pPr>
            <a:r>
              <a:rPr lang="en-US" sz="1900" dirty="0">
                <a:solidFill>
                  <a:schemeClr val="accent2">
                    <a:lumMod val="75000"/>
                  </a:schemeClr>
                </a:solidFill>
                <a:latin typeface="Microsoft YaHei Light" panose="020B0502040204020203" pitchFamily="34" charset="-122"/>
                <a:ea typeface="Microsoft YaHei Light" panose="020B0502040204020203" pitchFamily="34" charset="-122"/>
              </a:rPr>
              <a:t>Ballroom Ad Space</a:t>
            </a:r>
          </a:p>
          <a:p>
            <a:pPr marL="114300" indent="-228600" defTabSz="914400">
              <a:lnSpc>
                <a:spcPct val="110000"/>
              </a:lnSpc>
              <a:spcBef>
                <a:spcPts val="1200"/>
              </a:spcBef>
              <a:buFont typeface="Arial" panose="020B0604020202020204" pitchFamily="34" charset="0"/>
              <a:buChar char="•"/>
            </a:pPr>
            <a:r>
              <a:rPr lang="en-US" sz="1900" dirty="0">
                <a:solidFill>
                  <a:schemeClr val="accent2">
                    <a:lumMod val="75000"/>
                  </a:schemeClr>
                </a:solidFill>
                <a:latin typeface="Microsoft YaHei Light" panose="020B0502040204020203" pitchFamily="34" charset="-122"/>
                <a:ea typeface="Microsoft YaHei Light" panose="020B0502040204020203" pitchFamily="34" charset="-122"/>
              </a:rPr>
              <a:t>On-stage Greeting to Attendees</a:t>
            </a:r>
          </a:p>
          <a:p>
            <a:pPr marL="114300" indent="-228600" defTabSz="914400">
              <a:lnSpc>
                <a:spcPct val="110000"/>
              </a:lnSpc>
              <a:spcBef>
                <a:spcPts val="1200"/>
              </a:spcBef>
              <a:buFont typeface="Arial" panose="020B0604020202020204" pitchFamily="34" charset="0"/>
              <a:buChar char="•"/>
            </a:pPr>
            <a:r>
              <a:rPr lang="en-US" sz="1900" dirty="0">
                <a:solidFill>
                  <a:schemeClr val="accent2">
                    <a:lumMod val="75000"/>
                  </a:schemeClr>
                </a:solidFill>
                <a:latin typeface="Microsoft YaHei Light" panose="020B0502040204020203" pitchFamily="34" charset="-122"/>
                <a:ea typeface="Microsoft YaHei Light" panose="020B0502040204020203" pitchFamily="34" charset="-122"/>
              </a:rPr>
              <a:t>Email Marketing to Directors</a:t>
            </a:r>
          </a:p>
          <a:p>
            <a:pPr marL="114300" indent="-228600" defTabSz="914400">
              <a:lnSpc>
                <a:spcPct val="110000"/>
              </a:lnSpc>
              <a:spcBef>
                <a:spcPts val="1200"/>
              </a:spcBef>
              <a:buFont typeface="Arial" panose="020B0604020202020204" pitchFamily="34" charset="0"/>
              <a:buChar char="•"/>
            </a:pPr>
            <a:r>
              <a:rPr lang="en-US" sz="1900" dirty="0">
                <a:solidFill>
                  <a:schemeClr val="accent2">
                    <a:lumMod val="75000"/>
                  </a:schemeClr>
                </a:solidFill>
                <a:latin typeface="Microsoft YaHei Light" panose="020B0502040204020203" pitchFamily="34" charset="-122"/>
                <a:ea typeface="Microsoft YaHei Light" panose="020B0502040204020203" pitchFamily="34" charset="-122"/>
              </a:rPr>
              <a:t>Registrations and Luncheons for Booth Staff</a:t>
            </a:r>
          </a:p>
          <a:p>
            <a:pPr marL="114300" indent="-228600" defTabSz="914400">
              <a:lnSpc>
                <a:spcPct val="110000"/>
              </a:lnSpc>
              <a:spcBef>
                <a:spcPts val="1200"/>
              </a:spcBef>
              <a:buFont typeface="Arial" panose="020B0604020202020204" pitchFamily="34" charset="0"/>
              <a:buChar char="•"/>
            </a:pPr>
            <a:r>
              <a:rPr lang="en-US" sz="1900" dirty="0">
                <a:solidFill>
                  <a:schemeClr val="accent2">
                    <a:lumMod val="75000"/>
                  </a:schemeClr>
                </a:solidFill>
                <a:latin typeface="Microsoft YaHei Light" panose="020B0502040204020203" pitchFamily="34" charset="-122"/>
                <a:ea typeface="Microsoft YaHei Light" panose="020B0502040204020203" pitchFamily="34" charset="-122"/>
              </a:rPr>
              <a:t>Your Logo on all SSI Promotional Materials</a:t>
            </a:r>
          </a:p>
          <a:p>
            <a:pPr lvl="1">
              <a:lnSpc>
                <a:spcPct val="90000"/>
              </a:lnSpc>
              <a:spcBef>
                <a:spcPts val="1200"/>
              </a:spcBef>
            </a:pPr>
            <a:endParaRPr lang="en-US" sz="1900" dirty="0">
              <a:solidFill>
                <a:schemeClr val="accent2">
                  <a:lumMod val="75000"/>
                </a:schemeClr>
              </a:solidFill>
              <a:latin typeface="Microsoft YaHei Light" panose="020B0502040204020203" pitchFamily="34" charset="-122"/>
              <a:ea typeface="Microsoft YaHei Light" panose="020B0502040204020203" pitchFamily="34" charset="-122"/>
            </a:endParaRPr>
          </a:p>
          <a:p>
            <a:pPr lvl="1">
              <a:lnSpc>
                <a:spcPct val="90000"/>
              </a:lnSpc>
              <a:spcBef>
                <a:spcPts val="1200"/>
              </a:spcBef>
            </a:pPr>
            <a:r>
              <a:rPr lang="en-US" sz="1900" dirty="0">
                <a:solidFill>
                  <a:schemeClr val="accent2">
                    <a:lumMod val="75000"/>
                  </a:schemeClr>
                </a:solidFill>
                <a:latin typeface="Microsoft YaHei Light" panose="020B0502040204020203" pitchFamily="34" charset="-122"/>
                <a:ea typeface="Microsoft YaHei Light" panose="020B0502040204020203" pitchFamily="34" charset="-122"/>
              </a:rPr>
              <a:t>…AND MORE!</a:t>
            </a:r>
          </a:p>
          <a:p>
            <a:pPr marL="285750" indent="-228600" defTabSz="914400">
              <a:lnSpc>
                <a:spcPct val="90000"/>
              </a:lnSpc>
              <a:buFont typeface="Arial" panose="020B0604020202020204" pitchFamily="34" charset="0"/>
              <a:buChar char="•"/>
            </a:pPr>
            <a:endParaRPr lang="en-US" sz="1900" dirty="0"/>
          </a:p>
          <a:p>
            <a:pPr marL="285750" indent="-228600" defTabSz="914400">
              <a:lnSpc>
                <a:spcPct val="90000"/>
              </a:lnSpc>
              <a:buFont typeface="Arial" panose="020B0604020202020204" pitchFamily="34" charset="0"/>
              <a:buChar char="•"/>
            </a:pPr>
            <a:endParaRPr lang="en-US" sz="1900" dirty="0"/>
          </a:p>
        </p:txBody>
      </p:sp>
    </p:spTree>
    <p:extLst>
      <p:ext uri="{BB962C8B-B14F-4D97-AF65-F5344CB8AC3E}">
        <p14:creationId xmlns:p14="http://schemas.microsoft.com/office/powerpoint/2010/main" val="1826919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5C895F-31D5-C536-9E23-69399C5C63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18020" y="4058192"/>
            <a:ext cx="7888778" cy="2368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94707E6-5A0B-11B7-FEEC-7A4AFF0DEC0F}"/>
              </a:ext>
            </a:extLst>
          </p:cNvPr>
          <p:cNvSpPr txBox="1"/>
          <p:nvPr/>
        </p:nvSpPr>
        <p:spPr>
          <a:xfrm>
            <a:off x="658057" y="344443"/>
            <a:ext cx="10875885" cy="3531328"/>
          </a:xfrm>
          <a:prstGeom prst="rect">
            <a:avLst/>
          </a:prstGeom>
        </p:spPr>
        <p:txBody>
          <a:bodyPr vert="horz" lIns="91440" tIns="45720" rIns="91440" bIns="45720" rtlCol="0">
            <a:normAutofit lnSpcReduction="10000"/>
          </a:bodyPr>
          <a:lstStyle/>
          <a:p>
            <a:pPr marR="0">
              <a:lnSpc>
                <a:spcPct val="90000"/>
              </a:lnSpc>
              <a:spcBef>
                <a:spcPts val="0"/>
              </a:spcBef>
              <a:spcAft>
                <a:spcPts val="600"/>
              </a:spcAft>
            </a:pPr>
            <a:r>
              <a:rPr lang="en-US" sz="4000" b="1" i="1" dirty="0">
                <a:solidFill>
                  <a:schemeClr val="accent2">
                    <a:lumMod val="75000"/>
                  </a:schemeClr>
                </a:solidFill>
                <a:effectLst/>
                <a:latin typeface="Microsoft YaHei Light" panose="020B0502040204020203" pitchFamily="34" charset="-122"/>
                <a:ea typeface="Microsoft YaHei Light" panose="020B0502040204020203" pitchFamily="34" charset="-122"/>
              </a:rPr>
              <a:t>   LEGACY</a:t>
            </a:r>
            <a:r>
              <a:rPr lang="en-US" sz="4000" b="1" i="1" dirty="0">
                <a:solidFill>
                  <a:schemeClr val="accent2">
                    <a:lumMod val="75000"/>
                  </a:schemeClr>
                </a:solidFill>
                <a:latin typeface="Microsoft YaHei Light" panose="020B0502040204020203" pitchFamily="34" charset="-122"/>
                <a:ea typeface="Microsoft YaHei Light" panose="020B0502040204020203" pitchFamily="34" charset="-122"/>
              </a:rPr>
              <a:t>  DIAMOND PLUS </a:t>
            </a:r>
            <a:r>
              <a:rPr lang="en-US" sz="4000" b="1" i="1" dirty="0">
                <a:solidFill>
                  <a:schemeClr val="accent2">
                    <a:lumMod val="75000"/>
                  </a:schemeClr>
                </a:solidFill>
                <a:effectLst/>
                <a:latin typeface="Microsoft YaHei Light" panose="020B0502040204020203" pitchFamily="34" charset="-122"/>
                <a:ea typeface="Microsoft YaHei Light" panose="020B0502040204020203" pitchFamily="34" charset="-122"/>
              </a:rPr>
              <a:t>SPONSOR</a:t>
            </a:r>
          </a:p>
          <a:p>
            <a:pPr marR="0">
              <a:lnSpc>
                <a:spcPct val="90000"/>
              </a:lnSpc>
              <a:spcBef>
                <a:spcPts val="0"/>
              </a:spcBef>
              <a:spcAft>
                <a:spcPts val="600"/>
              </a:spcAft>
            </a:pPr>
            <a:r>
              <a:rPr lang="en-US" sz="2000" b="1" dirty="0">
                <a:solidFill>
                  <a:schemeClr val="accent2">
                    <a:lumMod val="60000"/>
                    <a:lumOff val="40000"/>
                  </a:schemeClr>
                </a:solidFill>
                <a:latin typeface="Microsoft YaHei Light" panose="020B0502040204020203" pitchFamily="34" charset="-122"/>
                <a:ea typeface="Microsoft YaHei Light" panose="020B0502040204020203" pitchFamily="34" charset="-122"/>
              </a:rPr>
              <a:t>               25+ years of sponsorship</a:t>
            </a:r>
          </a:p>
          <a:p>
            <a:pPr marR="0">
              <a:lnSpc>
                <a:spcPct val="90000"/>
              </a:lnSpc>
              <a:spcBef>
                <a:spcPts val="0"/>
              </a:spcBef>
              <a:spcAft>
                <a:spcPts val="600"/>
              </a:spcAft>
            </a:pPr>
            <a:endParaRPr lang="en-US" sz="2000" b="1" dirty="0">
              <a:solidFill>
                <a:srgbClr val="0904C4"/>
              </a:solidFill>
              <a:latin typeface="Microsoft YaHei Light" panose="020B0502040204020203" pitchFamily="34" charset="-122"/>
              <a:ea typeface="Microsoft YaHei Light" panose="020B0502040204020203" pitchFamily="34" charset="-122"/>
            </a:endParaRPr>
          </a:p>
          <a:p>
            <a:pPr marR="0">
              <a:lnSpc>
                <a:spcPct val="90000"/>
              </a:lnSpc>
              <a:spcBef>
                <a:spcPts val="0"/>
              </a:spcBef>
              <a:spcAft>
                <a:spcPts val="600"/>
              </a:spcAft>
            </a:pPr>
            <a:endParaRPr lang="en-US" sz="900" b="1" dirty="0">
              <a:solidFill>
                <a:srgbClr val="0904C4"/>
              </a:solidFill>
              <a:latin typeface="Microsoft YaHei Light" panose="020B0502040204020203" pitchFamily="34" charset="-122"/>
              <a:ea typeface="Microsoft YaHei Light" panose="020B0502040204020203" pitchFamily="34" charset="-122"/>
            </a:endParaRPr>
          </a:p>
          <a:p>
            <a:pPr marR="0"/>
            <a:endParaRPr lang="en-US" sz="2800" b="1" dirty="0">
              <a:solidFill>
                <a:schemeClr val="accent2">
                  <a:lumMod val="75000"/>
                </a:schemeClr>
              </a:solidFill>
              <a:effectLst/>
              <a:latin typeface="Microsoft YaHei Light" panose="020B0502040204020203" pitchFamily="34" charset="-122"/>
              <a:ea typeface="Microsoft YaHei Light" panose="020B0502040204020203" pitchFamily="34" charset="-122"/>
            </a:endParaRPr>
          </a:p>
          <a:p>
            <a:pPr marR="0"/>
            <a:endParaRPr lang="en-US" sz="2800" b="1" dirty="0">
              <a:solidFill>
                <a:schemeClr val="accent2">
                  <a:lumMod val="75000"/>
                </a:schemeClr>
              </a:solidFill>
              <a:effectLst/>
              <a:latin typeface="Microsoft YaHei Light" panose="020B0502040204020203" pitchFamily="34" charset="-122"/>
              <a:ea typeface="Microsoft YaHei Light" panose="020B0502040204020203" pitchFamily="34" charset="-122"/>
            </a:endParaRPr>
          </a:p>
          <a:p>
            <a:pPr marR="0"/>
            <a:r>
              <a:rPr lang="en-US" sz="2800" b="1" dirty="0">
                <a:solidFill>
                  <a:schemeClr val="accent2">
                    <a:lumMod val="75000"/>
                  </a:schemeClr>
                </a:solidFill>
                <a:effectLst/>
                <a:latin typeface="Microsoft YaHei Light" panose="020B0502040204020203" pitchFamily="34" charset="-122"/>
                <a:ea typeface="Microsoft YaHei Light" panose="020B0502040204020203" pitchFamily="34" charset="-122"/>
              </a:rPr>
              <a:t>The SSI Committee gratefully acknowledges Myra Powell and her team at Vanguard Professional Staffing for their ongoing sponsorship of the SSI Innovative Awards Luncheon.</a:t>
            </a:r>
          </a:p>
        </p:txBody>
      </p:sp>
      <p:pic>
        <p:nvPicPr>
          <p:cNvPr id="3" name="Picture 2">
            <a:extLst>
              <a:ext uri="{FF2B5EF4-FFF2-40B4-BE49-F238E27FC236}">
                <a16:creationId xmlns:a16="http://schemas.microsoft.com/office/drawing/2014/main" id="{4057591B-9297-965E-92C0-8E689D80CC4D}"/>
              </a:ext>
            </a:extLst>
          </p:cNvPr>
          <p:cNvPicPr>
            <a:picLocks noChangeAspect="1"/>
          </p:cNvPicPr>
          <p:nvPr/>
        </p:nvPicPr>
        <p:blipFill>
          <a:blip r:embed="rId3"/>
          <a:stretch>
            <a:fillRect/>
          </a:stretch>
        </p:blipFill>
        <p:spPr>
          <a:xfrm>
            <a:off x="276482" y="5404485"/>
            <a:ext cx="1828959" cy="1371719"/>
          </a:xfrm>
          <a:prstGeom prst="rect">
            <a:avLst/>
          </a:prstGeom>
        </p:spPr>
      </p:pic>
      <p:pic>
        <p:nvPicPr>
          <p:cNvPr id="10" name="Picture 9" descr="A black and white logo&#10;&#10;Description automatically generated">
            <a:extLst>
              <a:ext uri="{FF2B5EF4-FFF2-40B4-BE49-F238E27FC236}">
                <a16:creationId xmlns:a16="http://schemas.microsoft.com/office/drawing/2014/main" id="{EBE21F99-C8EC-51F8-CFB7-C4009C179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2980" y="1162039"/>
            <a:ext cx="2762863" cy="1084421"/>
          </a:xfrm>
          <a:prstGeom prst="rect">
            <a:avLst/>
          </a:prstGeom>
        </p:spPr>
      </p:pic>
    </p:spTree>
    <p:extLst>
      <p:ext uri="{BB962C8B-B14F-4D97-AF65-F5344CB8AC3E}">
        <p14:creationId xmlns:p14="http://schemas.microsoft.com/office/powerpoint/2010/main" val="4071963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4707E6-5A0B-11B7-FEEC-7A4AFF0DEC0F}"/>
              </a:ext>
            </a:extLst>
          </p:cNvPr>
          <p:cNvSpPr txBox="1"/>
          <p:nvPr/>
        </p:nvSpPr>
        <p:spPr>
          <a:xfrm>
            <a:off x="146013" y="276288"/>
            <a:ext cx="7264399" cy="3293209"/>
          </a:xfrm>
          <a:prstGeom prst="rect">
            <a:avLst/>
          </a:prstGeom>
          <a:noFill/>
        </p:spPr>
        <p:txBody>
          <a:bodyPr wrap="square" rtlCol="0">
            <a:spAutoFit/>
          </a:bodyPr>
          <a:lstStyle/>
          <a:p>
            <a:pPr marL="0" marR="0" latinLnBrk="1">
              <a:spcBef>
                <a:spcPts val="0"/>
              </a:spcBef>
              <a:spcAft>
                <a:spcPts val="0"/>
              </a:spcAft>
            </a:pPr>
            <a:r>
              <a:rPr lang="en-US" sz="2400" b="1" dirty="0">
                <a:solidFill>
                  <a:schemeClr val="accent2"/>
                </a:solidFill>
                <a:effectLst/>
                <a:latin typeface="Microsoft YaHei" panose="020B0503020204020204" pitchFamily="34" charset="-122"/>
                <a:ea typeface="Microsoft YaHei" panose="020B0503020204020204" pitchFamily="34" charset="-122"/>
                <a:cs typeface="Calibri" panose="020F0502020204030204" pitchFamily="34" charset="0"/>
              </a:rPr>
              <a:t>DIAMOND PLUS Sponsor $</a:t>
            </a:r>
            <a:r>
              <a:rPr lang="en-US" sz="2400" b="1" dirty="0">
                <a:solidFill>
                  <a:schemeClr val="accent2"/>
                </a:solidFill>
                <a:latin typeface="Microsoft YaHei" panose="020B0503020204020204" pitchFamily="34" charset="-122"/>
                <a:ea typeface="Microsoft YaHei" panose="020B0503020204020204" pitchFamily="34" charset="-122"/>
                <a:cs typeface="Calibri" panose="020F0502020204030204" pitchFamily="34" charset="0"/>
              </a:rPr>
              <a:t>9,2</a:t>
            </a:r>
            <a:r>
              <a:rPr lang="en-US" sz="2400" b="1" dirty="0">
                <a:solidFill>
                  <a:schemeClr val="accent2"/>
                </a:solidFill>
                <a:effectLst/>
                <a:latin typeface="Microsoft YaHei" panose="020B0503020204020204" pitchFamily="34" charset="-122"/>
                <a:ea typeface="Microsoft YaHei" panose="020B0503020204020204" pitchFamily="34" charset="-122"/>
                <a:cs typeface="Calibri" panose="020F0502020204030204" pitchFamily="34" charset="0"/>
              </a:rPr>
              <a:t>00 </a:t>
            </a:r>
          </a:p>
          <a:p>
            <a:pPr marL="742950" lvl="1" indent="-285750" latinLnBrk="1">
              <a:spcBef>
                <a:spcPts val="600"/>
              </a:spcBef>
              <a:buFont typeface="Wingdings" panose="05000000000000000000" pitchFamily="2" charset="2"/>
              <a:buChar char="§"/>
            </a:pPr>
            <a:r>
              <a:rPr lang="en-GB" dirty="0">
                <a:latin typeface="Microsoft YaHei Light" panose="020B0502040204020203" pitchFamily="34" charset="-122"/>
                <a:ea typeface="Microsoft YaHei Light" panose="020B0502040204020203" pitchFamily="34" charset="-122"/>
                <a:cs typeface="Calibri" panose="020F0502020204030204" pitchFamily="34" charset="0"/>
              </a:rPr>
              <a:t>Lanyard sponsor</a:t>
            </a:r>
          </a:p>
          <a:p>
            <a:pPr marL="742950" lvl="1" indent="-285750" latinLnBrk="1">
              <a:spcBef>
                <a:spcPts val="600"/>
              </a:spcBef>
              <a:buFont typeface="Wingdings" panose="05000000000000000000" pitchFamily="2" charset="2"/>
              <a:buChar char="§"/>
            </a:pPr>
            <a:r>
              <a:rPr lang="en-GB" dirty="0">
                <a:latin typeface="Microsoft YaHei Light" panose="020B0502040204020203" pitchFamily="34" charset="-122"/>
                <a:ea typeface="Microsoft YaHei Light" panose="020B0502040204020203" pitchFamily="34" charset="-122"/>
                <a:cs typeface="Calibri" panose="020F0502020204030204" pitchFamily="34" charset="0"/>
              </a:rPr>
              <a:t>Directors’ / DSS Board Leadership Meetup sponsor</a:t>
            </a:r>
          </a:p>
          <a:p>
            <a:pPr marL="742950" lvl="1" indent="-285750" latinLnBrk="1">
              <a:spcBef>
                <a:spcPts val="600"/>
              </a:spcBef>
              <a:buFont typeface="Wingdings" panose="05000000000000000000" pitchFamily="2" charset="2"/>
              <a:buChar cha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DSS Director’s Breakfast sponsor</a:t>
            </a:r>
          </a:p>
          <a:p>
            <a:pPr marL="742950" lvl="1" indent="-285750" latinLnBrk="1">
              <a:spcBef>
                <a:spcPts val="600"/>
              </a:spcBef>
              <a:buFont typeface="Wingdings" panose="05000000000000000000" pitchFamily="2" charset="2"/>
              <a:buChar char="§"/>
            </a:pPr>
            <a:r>
              <a:rPr lang="en-GB" dirty="0">
                <a:latin typeface="Microsoft YaHei Light" panose="020B0502040204020203" pitchFamily="34" charset="-122"/>
                <a:ea typeface="Microsoft YaHei Light" panose="020B0502040204020203" pitchFamily="34" charset="-122"/>
                <a:cs typeface="Calibri" panose="020F0502020204030204" pitchFamily="34" charset="0"/>
              </a:rPr>
              <a:t>Workshop opportunity</a:t>
            </a:r>
          </a:p>
          <a:p>
            <a:pPr marL="742950" lvl="1" indent="-285750" latinLnBrk="1">
              <a:spcBef>
                <a:spcPts val="600"/>
              </a:spcBef>
              <a:buFont typeface="Wingdings" panose="05000000000000000000" pitchFamily="2" charset="2"/>
              <a:buChar char="§"/>
            </a:pPr>
            <a:r>
              <a:rPr lang="en-GB" dirty="0">
                <a:latin typeface="Microsoft YaHei Light" panose="020B0502040204020203" pitchFamily="34" charset="-122"/>
                <a:ea typeface="Microsoft YaHei Light" panose="020B0502040204020203" pitchFamily="34" charset="-122"/>
                <a:cs typeface="Calibri" panose="020F0502020204030204" pitchFamily="34" charset="0"/>
              </a:rPr>
              <a:t>Prime booth location</a:t>
            </a:r>
          </a:p>
          <a:p>
            <a:pPr marL="742950" lvl="1" indent="-285750" latinLnBrk="1">
              <a:spcBef>
                <a:spcPts val="600"/>
              </a:spcBef>
              <a:buFont typeface="Wingdings" panose="05000000000000000000" pitchFamily="2" charset="2"/>
              <a:buChar char="§"/>
            </a:pPr>
            <a:r>
              <a:rPr lang="en-GB" dirty="0">
                <a:latin typeface="Microsoft YaHei Light" panose="020B0502040204020203" pitchFamily="34" charset="-122"/>
                <a:ea typeface="Microsoft YaHei Light" panose="020B0502040204020203" pitchFamily="34" charset="-122"/>
                <a:cs typeface="Calibri" panose="020F0502020204030204" pitchFamily="34" charset="0"/>
              </a:rPr>
              <a:t>Email marketing to directors</a:t>
            </a:r>
          </a:p>
          <a:p>
            <a:pPr marL="742950" lvl="1" indent="-285750" latinLnBrk="1">
              <a:spcBef>
                <a:spcPts val="600"/>
              </a:spcBef>
              <a:buFont typeface="Wingdings" panose="05000000000000000000" pitchFamily="2" charset="2"/>
              <a:buChar char="§"/>
            </a:pPr>
            <a:r>
              <a:rPr lang="en-GB" dirty="0">
                <a:latin typeface="Microsoft YaHei Light" panose="020B0502040204020203" pitchFamily="34" charset="-122"/>
                <a:ea typeface="Microsoft YaHei Light" panose="020B0502040204020203" pitchFamily="34" charset="-122"/>
                <a:cs typeface="Calibri" panose="020F0502020204030204" pitchFamily="34" charset="0"/>
              </a:rPr>
              <a:t>On-stage greeting to attendees</a:t>
            </a:r>
          </a:p>
          <a:p>
            <a:pPr marL="742950" lvl="1" indent="-285750" latinLnBrk="1">
              <a:spcBef>
                <a:spcPts val="600"/>
              </a:spcBef>
              <a:buFont typeface="Wingdings" panose="05000000000000000000" pitchFamily="2" charset="2"/>
              <a:buChar char="§"/>
            </a:pPr>
            <a:r>
              <a:rPr lang="en-GB" dirty="0">
                <a:latin typeface="Microsoft YaHei Light" panose="020B0502040204020203" pitchFamily="34" charset="-122"/>
                <a:ea typeface="Microsoft YaHei Light" panose="020B0502040204020203" pitchFamily="34" charset="-122"/>
                <a:cs typeface="Calibri" panose="020F0502020204030204" pitchFamily="34" charset="0"/>
              </a:rPr>
              <a:t>4 registrations and lunches</a:t>
            </a:r>
            <a:r>
              <a:rPr lang="en-US" dirty="0">
                <a:latin typeface="Microsoft YaHei Light" panose="020B0502040204020203" pitchFamily="34" charset="-122"/>
                <a:ea typeface="Microsoft YaHei Light" panose="020B0502040204020203" pitchFamily="34" charset="-122"/>
                <a:cs typeface="Calibri" panose="020F0502020204030204" pitchFamily="34" charset="0"/>
              </a:rPr>
              <a:t> </a:t>
            </a:r>
          </a:p>
        </p:txBody>
      </p:sp>
      <p:sp>
        <p:nvSpPr>
          <p:cNvPr id="23" name="TextBox 22">
            <a:extLst>
              <a:ext uri="{FF2B5EF4-FFF2-40B4-BE49-F238E27FC236}">
                <a16:creationId xmlns:a16="http://schemas.microsoft.com/office/drawing/2014/main" id="{8F7E1710-4B3A-DBD0-A061-C45B1983DED0}"/>
              </a:ext>
            </a:extLst>
          </p:cNvPr>
          <p:cNvSpPr txBox="1"/>
          <p:nvPr/>
        </p:nvSpPr>
        <p:spPr>
          <a:xfrm>
            <a:off x="146013" y="3677443"/>
            <a:ext cx="7264399" cy="2939266"/>
          </a:xfrm>
          <a:prstGeom prst="rect">
            <a:avLst/>
          </a:prstGeom>
          <a:noFill/>
        </p:spPr>
        <p:txBody>
          <a:bodyPr wrap="square" rtlCol="0">
            <a:spAutoFit/>
          </a:bodyPr>
          <a:lstStyle/>
          <a:p>
            <a:pPr latinLnBrk="1"/>
            <a:r>
              <a:rPr lang="en-US" sz="2400" b="1" dirty="0">
                <a:solidFill>
                  <a:schemeClr val="accent2"/>
                </a:solidFill>
                <a:latin typeface="Microsoft YaHei" panose="020B0503020204020204" pitchFamily="34" charset="-122"/>
                <a:ea typeface="Microsoft YaHei" panose="020B0503020204020204" pitchFamily="34" charset="-122"/>
                <a:cs typeface="Calibri" panose="020F0502020204030204" pitchFamily="34" charset="0"/>
              </a:rPr>
              <a:t>DIAMOND Sponsor $8,200 </a:t>
            </a:r>
          </a:p>
          <a:p>
            <a:pPr marL="742950" lvl="1" indent="-285750" latinLnBrk="1">
              <a:spcBef>
                <a:spcPts val="600"/>
              </a:spcBef>
              <a:buFont typeface="Wingdings" panose="05000000000000000000" pitchFamily="2" charset="2"/>
              <a:buChar char="§"/>
            </a:pPr>
            <a:r>
              <a:rPr lang="en-GB" dirty="0">
                <a:latin typeface="Microsoft YaHei Light" panose="020B0502040204020203" pitchFamily="34" charset="-122"/>
                <a:ea typeface="Microsoft YaHei Light" panose="020B0502040204020203" pitchFamily="34" charset="-122"/>
                <a:cs typeface="Calibri" panose="020F0502020204030204" pitchFamily="34" charset="0"/>
              </a:rPr>
              <a:t>Directors’ / DSS Board Leadership Meetup sponsor</a:t>
            </a:r>
          </a:p>
          <a:p>
            <a:pPr marL="742950" lvl="1" indent="-285750" latinLnBrk="1">
              <a:spcBef>
                <a:spcPts val="600"/>
              </a:spcBef>
              <a:buFont typeface="Wingdings" panose="05000000000000000000" pitchFamily="2" charset="2"/>
              <a:buChar cha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DSS Director’s Breakfast sponsor</a:t>
            </a:r>
          </a:p>
          <a:p>
            <a:pPr marL="742950" lvl="1" indent="-285750" latinLnBrk="1">
              <a:spcBef>
                <a:spcPts val="600"/>
              </a:spcBef>
              <a:buFont typeface="Wingdings" panose="05000000000000000000" pitchFamily="2" charset="2"/>
              <a:buChar char="§"/>
            </a:pPr>
            <a:r>
              <a:rPr lang="en-GB" dirty="0">
                <a:latin typeface="Microsoft YaHei Light" panose="020B0502040204020203" pitchFamily="34" charset="-122"/>
                <a:ea typeface="Microsoft YaHei Light" panose="020B0502040204020203" pitchFamily="34" charset="-122"/>
                <a:cs typeface="Calibri" panose="020F0502020204030204" pitchFamily="34" charset="0"/>
              </a:rPr>
              <a:t>Workshop opportunity</a:t>
            </a:r>
          </a:p>
          <a:p>
            <a:pPr marL="742950" lvl="1" indent="-285750" latinLnBrk="1">
              <a:spcBef>
                <a:spcPts val="600"/>
              </a:spcBef>
              <a:buFont typeface="Wingdings" panose="05000000000000000000" pitchFamily="2" charset="2"/>
              <a:buChar char="§"/>
            </a:pPr>
            <a:r>
              <a:rPr lang="en-GB" dirty="0">
                <a:latin typeface="Microsoft YaHei Light" panose="020B0502040204020203" pitchFamily="34" charset="-122"/>
                <a:ea typeface="Microsoft YaHei Light" panose="020B0502040204020203" pitchFamily="34" charset="-122"/>
                <a:cs typeface="Calibri" panose="020F0502020204030204" pitchFamily="34" charset="0"/>
              </a:rPr>
              <a:t>Prime booth location</a:t>
            </a:r>
          </a:p>
          <a:p>
            <a:pPr marL="742950" lvl="1" indent="-285750" latinLnBrk="1">
              <a:spcBef>
                <a:spcPts val="600"/>
              </a:spcBef>
              <a:buFont typeface="Wingdings" panose="05000000000000000000" pitchFamily="2" charset="2"/>
              <a:buChar char="§"/>
            </a:pPr>
            <a:r>
              <a:rPr lang="en-GB" dirty="0">
                <a:latin typeface="Microsoft YaHei Light" panose="020B0502040204020203" pitchFamily="34" charset="-122"/>
                <a:ea typeface="Microsoft YaHei Light" panose="020B0502040204020203" pitchFamily="34" charset="-122"/>
                <a:cs typeface="Calibri" panose="020F0502020204030204" pitchFamily="34" charset="0"/>
              </a:rPr>
              <a:t>Email marketing to directors</a:t>
            </a:r>
          </a:p>
          <a:p>
            <a:pPr marL="742950" lvl="1" indent="-285750" latinLnBrk="1">
              <a:spcBef>
                <a:spcPts val="600"/>
              </a:spcBef>
              <a:buFont typeface="Wingdings" panose="05000000000000000000" pitchFamily="2" charset="2"/>
              <a:buChar char="§"/>
            </a:pPr>
            <a:r>
              <a:rPr lang="en-GB" dirty="0">
                <a:latin typeface="Microsoft YaHei Light" panose="020B0502040204020203" pitchFamily="34" charset="-122"/>
                <a:ea typeface="Microsoft YaHei Light" panose="020B0502040204020203" pitchFamily="34" charset="-122"/>
                <a:cs typeface="Calibri" panose="020F0502020204030204" pitchFamily="34" charset="0"/>
              </a:rPr>
              <a:t>On-stage greeting to attendees</a:t>
            </a:r>
          </a:p>
          <a:p>
            <a:pPr marL="742950" lvl="1" indent="-285750" latinLnBrk="1">
              <a:spcBef>
                <a:spcPts val="600"/>
              </a:spcBef>
              <a:buFont typeface="Wingdings" panose="05000000000000000000" pitchFamily="2" charset="2"/>
              <a:buChar char="§"/>
            </a:pPr>
            <a:r>
              <a:rPr lang="en-GB" dirty="0">
                <a:latin typeface="Microsoft YaHei Light" panose="020B0502040204020203" pitchFamily="34" charset="-122"/>
                <a:ea typeface="Microsoft YaHei Light" panose="020B0502040204020203" pitchFamily="34" charset="-122"/>
                <a:cs typeface="Calibri" panose="020F0502020204030204" pitchFamily="34" charset="0"/>
              </a:rPr>
              <a:t>3 registrations and lunches</a:t>
            </a:r>
          </a:p>
        </p:txBody>
      </p:sp>
      <p:pic>
        <p:nvPicPr>
          <p:cNvPr id="3" name="Picture 2">
            <a:extLst>
              <a:ext uri="{FF2B5EF4-FFF2-40B4-BE49-F238E27FC236}">
                <a16:creationId xmlns:a16="http://schemas.microsoft.com/office/drawing/2014/main" id="{1F30F9FE-6AA7-A218-F9B5-0609EB3C51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13520" y="193714"/>
            <a:ext cx="4132467" cy="6470571"/>
          </a:xfrm>
          <a:prstGeom prst="rect">
            <a:avLst/>
          </a:prstGeom>
          <a:ln w="76200">
            <a:solidFill>
              <a:schemeClr val="accent2"/>
            </a:solidFill>
          </a:ln>
        </p:spPr>
      </p:pic>
      <p:pic>
        <p:nvPicPr>
          <p:cNvPr id="7" name="Picture 6">
            <a:extLst>
              <a:ext uri="{FF2B5EF4-FFF2-40B4-BE49-F238E27FC236}">
                <a16:creationId xmlns:a16="http://schemas.microsoft.com/office/drawing/2014/main" id="{5FDA401E-6122-96F6-EFB6-33E87425A4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09907" y="1629069"/>
            <a:ext cx="2974768" cy="2125797"/>
          </a:xfrm>
          <a:prstGeom prst="rect">
            <a:avLst/>
          </a:prstGeom>
          <a:solidFill>
            <a:schemeClr val="accent2"/>
          </a:solid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pic>
    </p:spTree>
    <p:extLst>
      <p:ext uri="{BB962C8B-B14F-4D97-AF65-F5344CB8AC3E}">
        <p14:creationId xmlns:p14="http://schemas.microsoft.com/office/powerpoint/2010/main" val="3546667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D1CA82-9648-2E85-6F0C-E1468B4892FD}"/>
              </a:ext>
            </a:extLst>
          </p:cNvPr>
          <p:cNvSpPr txBox="1"/>
          <p:nvPr/>
        </p:nvSpPr>
        <p:spPr>
          <a:xfrm>
            <a:off x="177688" y="404021"/>
            <a:ext cx="7175224" cy="2662267"/>
          </a:xfrm>
          <a:prstGeom prst="rect">
            <a:avLst/>
          </a:prstGeom>
          <a:noFill/>
        </p:spPr>
        <p:txBody>
          <a:bodyPr wrap="square" rtlCol="0">
            <a:spAutoFit/>
          </a:bodyPr>
          <a:lstStyle/>
          <a:p>
            <a:pPr marR="0" lvl="0" indent="0" fontAlgn="auto" latinLnBrk="1">
              <a:lnSpc>
                <a:spcPct val="100000"/>
              </a:lnSpc>
              <a:spcBef>
                <a:spcPts val="0"/>
              </a:spcBef>
              <a:spcAft>
                <a:spcPts val="600"/>
              </a:spcAft>
              <a:buClrTx/>
              <a:buSzTx/>
              <a:buFontTx/>
              <a:buNone/>
              <a:tabLst/>
              <a:defRPr/>
            </a:pPr>
            <a:r>
              <a:rPr lang="en-US" sz="2400" b="1" dirty="0">
                <a:solidFill>
                  <a:schemeClr val="accent2"/>
                </a:solidFill>
                <a:latin typeface="Microsoft YaHei" panose="020B0503020204020204" pitchFamily="34" charset="-122"/>
                <a:ea typeface="Microsoft YaHei" panose="020B0503020204020204" pitchFamily="34" charset="-122"/>
                <a:cs typeface="Calibri" panose="020F0502020204030204" pitchFamily="34" charset="0"/>
              </a:rPr>
              <a:t>PLATINUM Sponsor $7,700 </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DSS Board Breakfast and County Longevity Awards sponsor</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Workshop opportunity</a:t>
            </a:r>
          </a:p>
          <a:p>
            <a:pPr marL="742950" lvl="1" indent="-285750" latinLnBrk="1">
              <a:spcBef>
                <a:spcPts val="600"/>
              </a:spcBef>
              <a:buFont typeface="Wingdings" panose="05000000000000000000" pitchFamily="2" charset="2"/>
              <a:buChar cha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Prime booth location</a:t>
            </a:r>
          </a:p>
          <a:p>
            <a:pPr marL="742950" lvl="1" indent="-285750" latinLnBrk="1">
              <a:spcBef>
                <a:spcPts val="600"/>
              </a:spcBef>
              <a:buFont typeface="Wingdings" panose="05000000000000000000" pitchFamily="2" charset="2"/>
              <a:buChar cha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Email marketing to Directors</a:t>
            </a:r>
          </a:p>
          <a:p>
            <a:pPr marL="742950" lvl="1" indent="-285750" latinLnBrk="1">
              <a:spcBef>
                <a:spcPts val="600"/>
              </a:spcBef>
              <a:buFont typeface="Wingdings" panose="05000000000000000000" pitchFamily="2" charset="2"/>
              <a:buChar cha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On-stage greeting to attendees</a:t>
            </a:r>
          </a:p>
          <a:p>
            <a:pPr marL="742950" lvl="1" indent="-285750" latinLnBrk="1">
              <a:spcBef>
                <a:spcPts val="600"/>
              </a:spcBef>
              <a:buFont typeface="Wingdings" panose="05000000000000000000" pitchFamily="2" charset="2"/>
              <a:buChar cha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3 registrations and lunches</a:t>
            </a:r>
          </a:p>
        </p:txBody>
      </p:sp>
      <p:pic>
        <p:nvPicPr>
          <p:cNvPr id="6" name="Picture 5">
            <a:extLst>
              <a:ext uri="{FF2B5EF4-FFF2-40B4-BE49-F238E27FC236}">
                <a16:creationId xmlns:a16="http://schemas.microsoft.com/office/drawing/2014/main" id="{490E145F-7374-6622-4081-CC980804CE83}"/>
              </a:ext>
            </a:extLst>
          </p:cNvPr>
          <p:cNvPicPr>
            <a:picLocks noChangeAspect="1"/>
          </p:cNvPicPr>
          <p:nvPr/>
        </p:nvPicPr>
        <p:blipFill>
          <a:blip r:embed="rId2"/>
          <a:stretch>
            <a:fillRect/>
          </a:stretch>
        </p:blipFill>
        <p:spPr>
          <a:xfrm>
            <a:off x="7535434" y="404021"/>
            <a:ext cx="4235887" cy="2394588"/>
          </a:xfrm>
          <a:prstGeom prst="rect">
            <a:avLst/>
          </a:prstGeom>
          <a:solidFill>
            <a:schemeClr val="accent2"/>
          </a:solidFill>
          <a:ln w="76200">
            <a:solidFill>
              <a:schemeClr val="accent2">
                <a:lumMod val="75000"/>
              </a:schemeClr>
            </a:solidFill>
          </a:ln>
          <a:effectLst>
            <a:outerShdw blurRad="127000" dist="50800" dir="5400000" algn="ctr" rotWithShape="0">
              <a:srgbClr val="000000">
                <a:alpha val="43137"/>
              </a:srgbClr>
            </a:outerShdw>
          </a:effectLst>
        </p:spPr>
      </p:pic>
      <p:pic>
        <p:nvPicPr>
          <p:cNvPr id="4" name="Picture 3">
            <a:extLst>
              <a:ext uri="{FF2B5EF4-FFF2-40B4-BE49-F238E27FC236}">
                <a16:creationId xmlns:a16="http://schemas.microsoft.com/office/drawing/2014/main" id="{7E941C6C-9ABA-C394-E243-35B6B2F41F7B}"/>
              </a:ext>
            </a:extLst>
          </p:cNvPr>
          <p:cNvPicPr>
            <a:picLocks noChangeAspect="1"/>
          </p:cNvPicPr>
          <p:nvPr/>
        </p:nvPicPr>
        <p:blipFill>
          <a:blip r:embed="rId3"/>
          <a:stretch>
            <a:fillRect/>
          </a:stretch>
        </p:blipFill>
        <p:spPr>
          <a:xfrm>
            <a:off x="10627442" y="5766721"/>
            <a:ext cx="1457070" cy="1091279"/>
          </a:xfrm>
          <a:prstGeom prst="rect">
            <a:avLst/>
          </a:prstGeom>
        </p:spPr>
      </p:pic>
      <p:sp>
        <p:nvSpPr>
          <p:cNvPr id="7" name="TextBox 6">
            <a:extLst>
              <a:ext uri="{FF2B5EF4-FFF2-40B4-BE49-F238E27FC236}">
                <a16:creationId xmlns:a16="http://schemas.microsoft.com/office/drawing/2014/main" id="{3390E1F0-789E-194E-76D3-4D11FA0B01E1}"/>
              </a:ext>
            </a:extLst>
          </p:cNvPr>
          <p:cNvSpPr txBox="1"/>
          <p:nvPr/>
        </p:nvSpPr>
        <p:spPr>
          <a:xfrm>
            <a:off x="6096187" y="3455616"/>
            <a:ext cx="5988325" cy="2508379"/>
          </a:xfrm>
          <a:prstGeom prst="rect">
            <a:avLst/>
          </a:prstGeom>
          <a:noFill/>
        </p:spPr>
        <p:txBody>
          <a:bodyPr wrap="square" rtlCol="0">
            <a:spAutoFit/>
          </a:bodyPr>
          <a:lstStyle/>
          <a:p>
            <a:pPr latinLnBrk="1">
              <a:defRPr/>
            </a:pPr>
            <a:r>
              <a:rPr lang="en-US" sz="2400" b="1" dirty="0">
                <a:solidFill>
                  <a:schemeClr val="accent2"/>
                </a:solidFill>
                <a:latin typeface="Microsoft YaHei" panose="020B0503020204020204" pitchFamily="34" charset="-122"/>
                <a:ea typeface="Microsoft YaHei" panose="020B0503020204020204" pitchFamily="34" charset="-122"/>
                <a:cs typeface="Calibri" panose="020F0502020204030204" pitchFamily="34" charset="0"/>
              </a:rPr>
              <a:t>PHOTO BOOTH Sponsor $7,000</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Sponsorship of 3 hours of fun at one of the two photo booths, with your logo on the prints</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Prime booth location</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Email marketing to Directors</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Workshop opportunity</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3 registrations and lunches</a:t>
            </a:r>
          </a:p>
        </p:txBody>
      </p:sp>
      <p:pic>
        <p:nvPicPr>
          <p:cNvPr id="9" name="Picture 8">
            <a:extLst>
              <a:ext uri="{FF2B5EF4-FFF2-40B4-BE49-F238E27FC236}">
                <a16:creationId xmlns:a16="http://schemas.microsoft.com/office/drawing/2014/main" id="{620684C7-58EA-EAFD-4232-A8DCCDD7595C}"/>
              </a:ext>
            </a:extLst>
          </p:cNvPr>
          <p:cNvPicPr>
            <a:picLocks noChangeAspect="1"/>
          </p:cNvPicPr>
          <p:nvPr/>
        </p:nvPicPr>
        <p:blipFill>
          <a:blip r:embed="rId4"/>
          <a:stretch>
            <a:fillRect/>
          </a:stretch>
        </p:blipFill>
        <p:spPr>
          <a:xfrm>
            <a:off x="430236" y="3455616"/>
            <a:ext cx="5340559" cy="1798476"/>
          </a:xfrm>
          <a:prstGeom prst="rect">
            <a:avLst/>
          </a:prstGeom>
          <a:solidFill>
            <a:schemeClr val="accent2"/>
          </a:solidFill>
          <a:ln w="76200">
            <a:solidFill>
              <a:schemeClr val="accent2">
                <a:lumMod val="75000"/>
              </a:schemeClr>
            </a:solidFill>
          </a:ln>
          <a:effectLst>
            <a:outerShdw blurRad="127000" dist="50800" dir="5400000" algn="ctr" rotWithShape="0">
              <a:srgbClr val="000000">
                <a:alpha val="43137"/>
              </a:srgbClr>
            </a:outerShdw>
          </a:effectLst>
        </p:spPr>
      </p:pic>
      <p:pic>
        <p:nvPicPr>
          <p:cNvPr id="14" name="Picture 13">
            <a:extLst>
              <a:ext uri="{FF2B5EF4-FFF2-40B4-BE49-F238E27FC236}">
                <a16:creationId xmlns:a16="http://schemas.microsoft.com/office/drawing/2014/main" id="{98DA655C-428E-D09D-1045-2F19D4A3C225}"/>
              </a:ext>
            </a:extLst>
          </p:cNvPr>
          <p:cNvPicPr>
            <a:picLocks noChangeAspect="1"/>
          </p:cNvPicPr>
          <p:nvPr/>
        </p:nvPicPr>
        <p:blipFill>
          <a:blip r:embed="rId5"/>
          <a:stretch>
            <a:fillRect/>
          </a:stretch>
        </p:blipFill>
        <p:spPr>
          <a:xfrm rot="20928610">
            <a:off x="960783" y="5105090"/>
            <a:ext cx="1764351" cy="1323263"/>
          </a:xfrm>
          <a:prstGeom prst="rect">
            <a:avLst/>
          </a:prstGeom>
          <a:solidFill>
            <a:schemeClr val="accent2"/>
          </a:solidFill>
          <a:ln w="76200">
            <a:solidFill>
              <a:schemeClr val="accent2">
                <a:lumMod val="75000"/>
              </a:schemeClr>
            </a:solidFill>
          </a:ln>
          <a:effectLst>
            <a:outerShdw blurRad="127000" dist="50800" dir="5400000" algn="ctr" rotWithShape="0">
              <a:srgbClr val="000000">
                <a:alpha val="43137"/>
              </a:srgbClr>
            </a:outerShdw>
          </a:effectLst>
        </p:spPr>
      </p:pic>
      <p:pic>
        <p:nvPicPr>
          <p:cNvPr id="5" name="Picture 4">
            <a:extLst>
              <a:ext uri="{FF2B5EF4-FFF2-40B4-BE49-F238E27FC236}">
                <a16:creationId xmlns:a16="http://schemas.microsoft.com/office/drawing/2014/main" id="{B942FCCB-654A-9757-5638-C3660DA63BE5}"/>
              </a:ext>
            </a:extLst>
          </p:cNvPr>
          <p:cNvPicPr>
            <a:picLocks noChangeAspect="1"/>
          </p:cNvPicPr>
          <p:nvPr/>
        </p:nvPicPr>
        <p:blipFill>
          <a:blip r:embed="rId6">
            <a:alphaModFix amt="65000"/>
          </a:blip>
          <a:stretch>
            <a:fillRect/>
          </a:stretch>
        </p:blipFill>
        <p:spPr>
          <a:xfrm>
            <a:off x="3222446" y="5489596"/>
            <a:ext cx="2548349" cy="1097375"/>
          </a:xfrm>
          <a:prstGeom prst="rect">
            <a:avLst/>
          </a:prstGeom>
        </p:spPr>
      </p:pic>
    </p:spTree>
    <p:extLst>
      <p:ext uri="{BB962C8B-B14F-4D97-AF65-F5344CB8AC3E}">
        <p14:creationId xmlns:p14="http://schemas.microsoft.com/office/powerpoint/2010/main" val="1653259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350B7D2-EBF6-2418-CEA2-A5FADBF7E81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739D2D4-BBFD-AA2E-F630-58DA8C0B1E9D}"/>
              </a:ext>
            </a:extLst>
          </p:cNvPr>
          <p:cNvSpPr txBox="1"/>
          <p:nvPr/>
        </p:nvSpPr>
        <p:spPr>
          <a:xfrm>
            <a:off x="6609059" y="589703"/>
            <a:ext cx="4418383" cy="2662267"/>
          </a:xfrm>
          <a:prstGeom prst="rect">
            <a:avLst/>
          </a:prstGeom>
          <a:noFill/>
        </p:spPr>
        <p:txBody>
          <a:bodyPr wrap="square" rtlCol="0">
            <a:spAutoFit/>
          </a:bodyPr>
          <a:lstStyle/>
          <a:p>
            <a:pPr latinLnBrk="1">
              <a:spcAft>
                <a:spcPts val="600"/>
              </a:spcAft>
              <a:defRPr/>
            </a:pPr>
            <a:r>
              <a:rPr lang="en-US" sz="2400" b="1" dirty="0">
                <a:solidFill>
                  <a:schemeClr val="accent2"/>
                </a:solidFill>
                <a:latin typeface="Microsoft YaHei" panose="020B0503020204020204" pitchFamily="34" charset="-122"/>
                <a:ea typeface="Microsoft YaHei" panose="020B0503020204020204" pitchFamily="34" charset="-122"/>
                <a:cs typeface="Calibri" panose="020F0502020204030204" pitchFamily="34" charset="0"/>
              </a:rPr>
              <a:t>GOLD Sponsor $5,700</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Conference networking sponsor</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Opening session sponsor</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Prime booth location</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Email marketing to directors</a:t>
            </a:r>
          </a:p>
          <a:p>
            <a:pPr marL="742950" lvl="1" indent="-285750" latinLnBrk="1">
              <a:spcBef>
                <a:spcPts val="600"/>
              </a:spcBef>
              <a:buFont typeface="Wingdings" panose="05000000000000000000" pitchFamily="2" charset="2"/>
              <a:buChar cha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On-stage greeting to attendees</a:t>
            </a:r>
          </a:p>
          <a:p>
            <a:pPr marL="742950" lvl="1" indent="-285750" latinLnBrk="1">
              <a:spcBef>
                <a:spcPts val="600"/>
              </a:spcBef>
              <a:buFont typeface="Wingdings" panose="05000000000000000000" pitchFamily="2" charset="2"/>
              <a:buChar cha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2 registrations and lunches</a:t>
            </a:r>
          </a:p>
        </p:txBody>
      </p:sp>
      <p:pic>
        <p:nvPicPr>
          <p:cNvPr id="13" name="Picture 12" descr="A group of people in a room&#10;&#10;Description automatically generated">
            <a:extLst>
              <a:ext uri="{FF2B5EF4-FFF2-40B4-BE49-F238E27FC236}">
                <a16:creationId xmlns:a16="http://schemas.microsoft.com/office/drawing/2014/main" id="{F61CBB35-7941-F855-01BC-2C7832B2A74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11000"/>
                    </a14:imgEffect>
                  </a14:imgLayer>
                </a14:imgProps>
              </a:ext>
              <a:ext uri="{28A0092B-C50C-407E-A947-70E740481C1C}">
                <a14:useLocalDpi xmlns:a14="http://schemas.microsoft.com/office/drawing/2010/main" val="0"/>
              </a:ext>
            </a:extLst>
          </a:blip>
          <a:stretch>
            <a:fillRect/>
          </a:stretch>
        </p:blipFill>
        <p:spPr>
          <a:xfrm>
            <a:off x="507771" y="679769"/>
            <a:ext cx="5235226" cy="2247827"/>
          </a:xfrm>
          <a:prstGeom prst="rect">
            <a:avLst/>
          </a:prstGeom>
          <a:solidFill>
            <a:schemeClr val="accent2"/>
          </a:solidFill>
          <a:ln w="76200">
            <a:solidFill>
              <a:schemeClr val="accent2">
                <a:lumMod val="75000"/>
              </a:schemeClr>
            </a:solidFill>
          </a:ln>
        </p:spPr>
      </p:pic>
      <p:pic>
        <p:nvPicPr>
          <p:cNvPr id="4" name="Picture 3">
            <a:extLst>
              <a:ext uri="{FF2B5EF4-FFF2-40B4-BE49-F238E27FC236}">
                <a16:creationId xmlns:a16="http://schemas.microsoft.com/office/drawing/2014/main" id="{D1264D35-C6B1-ACFB-C949-B83C6B544966}"/>
              </a:ext>
            </a:extLst>
          </p:cNvPr>
          <p:cNvPicPr>
            <a:picLocks noChangeAspect="1"/>
          </p:cNvPicPr>
          <p:nvPr/>
        </p:nvPicPr>
        <p:blipFill>
          <a:blip r:embed="rId4"/>
          <a:stretch>
            <a:fillRect/>
          </a:stretch>
        </p:blipFill>
        <p:spPr>
          <a:xfrm>
            <a:off x="10627442" y="5766721"/>
            <a:ext cx="1457070" cy="1091279"/>
          </a:xfrm>
          <a:prstGeom prst="rect">
            <a:avLst/>
          </a:prstGeom>
        </p:spPr>
      </p:pic>
      <p:pic>
        <p:nvPicPr>
          <p:cNvPr id="2" name="Picture 1">
            <a:extLst>
              <a:ext uri="{FF2B5EF4-FFF2-40B4-BE49-F238E27FC236}">
                <a16:creationId xmlns:a16="http://schemas.microsoft.com/office/drawing/2014/main" id="{7382FE37-ABD8-3BCD-4FBC-00F1E815F700}"/>
              </a:ext>
            </a:extLst>
          </p:cNvPr>
          <p:cNvPicPr>
            <a:picLocks noChangeAspect="1"/>
          </p:cNvPicPr>
          <p:nvPr/>
        </p:nvPicPr>
        <p:blipFill>
          <a:blip r:embed="rId5"/>
          <a:stretch>
            <a:fillRect/>
          </a:stretch>
        </p:blipFill>
        <p:spPr>
          <a:xfrm>
            <a:off x="6194795" y="3780311"/>
            <a:ext cx="3615241" cy="2456901"/>
          </a:xfrm>
          <a:prstGeom prst="rect">
            <a:avLst/>
          </a:prstGeom>
        </p:spPr>
      </p:pic>
      <p:sp>
        <p:nvSpPr>
          <p:cNvPr id="7" name="TextBox 6">
            <a:extLst>
              <a:ext uri="{FF2B5EF4-FFF2-40B4-BE49-F238E27FC236}">
                <a16:creationId xmlns:a16="http://schemas.microsoft.com/office/drawing/2014/main" id="{3BD8ECD1-CCF1-6793-9A3B-CC7870411576}"/>
              </a:ext>
            </a:extLst>
          </p:cNvPr>
          <p:cNvSpPr txBox="1"/>
          <p:nvPr/>
        </p:nvSpPr>
        <p:spPr>
          <a:xfrm>
            <a:off x="1059296" y="3822962"/>
            <a:ext cx="5492551" cy="2231380"/>
          </a:xfrm>
          <a:prstGeom prst="rect">
            <a:avLst/>
          </a:prstGeom>
          <a:noFill/>
        </p:spPr>
        <p:txBody>
          <a:bodyPr wrap="square" rtlCol="0">
            <a:spAutoFit/>
          </a:bodyPr>
          <a:lstStyle/>
          <a:p>
            <a:pPr marR="0" lvl="0" indent="0" fontAlgn="auto" latinLnBrk="1">
              <a:lnSpc>
                <a:spcPct val="100000"/>
              </a:lnSpc>
              <a:spcBef>
                <a:spcPts val="0"/>
              </a:spcBef>
              <a:spcAft>
                <a:spcPts val="0"/>
              </a:spcAft>
              <a:buClrTx/>
              <a:buSzTx/>
              <a:buFontTx/>
              <a:buNone/>
              <a:tabLst/>
              <a:defRPr/>
            </a:pPr>
            <a:r>
              <a:rPr lang="en-US" sz="2400" b="1" dirty="0">
                <a:solidFill>
                  <a:schemeClr val="accent2"/>
                </a:solidFill>
                <a:latin typeface="Microsoft YaHei" panose="020B0503020204020204" pitchFamily="34" charset="-122"/>
                <a:ea typeface="Microsoft YaHei" panose="020B0503020204020204" pitchFamily="34" charset="-122"/>
                <a:cs typeface="Calibri" panose="020F0502020204030204" pitchFamily="34" charset="0"/>
              </a:rPr>
              <a:t>SILVER Sponsor $4,700 </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Closing session sponsor</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Prime booth location</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Email marketing to directors</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On-stage greeting to attendees</a:t>
            </a:r>
          </a:p>
          <a:p>
            <a:pPr marL="742950" lvl="1" indent="-285750" latinLnBrk="1">
              <a:spcBef>
                <a:spcPts val="600"/>
              </a:spcBef>
              <a:buFont typeface="Wingdings" panose="05000000000000000000" pitchFamily="2" charset="2"/>
              <a:buChar cha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2 registrations and lunches</a:t>
            </a:r>
          </a:p>
        </p:txBody>
      </p:sp>
    </p:spTree>
    <p:extLst>
      <p:ext uri="{BB962C8B-B14F-4D97-AF65-F5344CB8AC3E}">
        <p14:creationId xmlns:p14="http://schemas.microsoft.com/office/powerpoint/2010/main" val="434214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F7DFAA8F-9F44-B9F2-D568-453FAFE69EB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497DABE-EDC5-9C56-3307-46E3A1DFD429}"/>
              </a:ext>
            </a:extLst>
          </p:cNvPr>
          <p:cNvSpPr txBox="1"/>
          <p:nvPr/>
        </p:nvSpPr>
        <p:spPr>
          <a:xfrm>
            <a:off x="7097070" y="528743"/>
            <a:ext cx="4723417" cy="2308324"/>
          </a:xfrm>
          <a:prstGeom prst="rect">
            <a:avLst/>
          </a:prstGeom>
          <a:noFill/>
        </p:spPr>
        <p:txBody>
          <a:bodyPr wrap="square" rtlCol="0">
            <a:spAutoFit/>
          </a:bodyPr>
          <a:lstStyle/>
          <a:p>
            <a:pPr latinLnBrk="1">
              <a:spcAft>
                <a:spcPts val="600"/>
              </a:spcAft>
              <a:defRPr/>
            </a:pPr>
            <a:r>
              <a:rPr lang="en-US" sz="2400" b="1" dirty="0">
                <a:solidFill>
                  <a:schemeClr val="accent2"/>
                </a:solidFill>
                <a:latin typeface="Microsoft YaHei" panose="020B0503020204020204" pitchFamily="34" charset="-122"/>
                <a:ea typeface="Microsoft YaHei" panose="020B0503020204020204" pitchFamily="34" charset="-122"/>
                <a:cs typeface="Calibri" panose="020F0502020204030204" pitchFamily="34" charset="0"/>
              </a:rPr>
              <a:t>GAME ROOM Sponsor $4,000</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Pre-conference networking sponsor</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Email marketing to directors</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On-stage greeting to attendees</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Prime booth location</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2 registrations and lunches</a:t>
            </a:r>
          </a:p>
        </p:txBody>
      </p:sp>
      <p:sp>
        <p:nvSpPr>
          <p:cNvPr id="3" name="TextBox 2">
            <a:extLst>
              <a:ext uri="{FF2B5EF4-FFF2-40B4-BE49-F238E27FC236}">
                <a16:creationId xmlns:a16="http://schemas.microsoft.com/office/drawing/2014/main" id="{33CC277D-968C-3C1A-0A8E-15987F87027F}"/>
              </a:ext>
            </a:extLst>
          </p:cNvPr>
          <p:cNvSpPr txBox="1"/>
          <p:nvPr/>
        </p:nvSpPr>
        <p:spPr>
          <a:xfrm>
            <a:off x="371513" y="3166957"/>
            <a:ext cx="5171767" cy="1523494"/>
          </a:xfrm>
          <a:prstGeom prst="rect">
            <a:avLst/>
          </a:prstGeom>
          <a:noFill/>
        </p:spPr>
        <p:txBody>
          <a:bodyPr wrap="square" rtlCol="0">
            <a:spAutoFit/>
          </a:bodyPr>
          <a:lstStyle/>
          <a:p>
            <a:pPr marR="0" lvl="0" indent="0" fontAlgn="auto" latinLnBrk="1">
              <a:lnSpc>
                <a:spcPct val="100000"/>
              </a:lnSpc>
              <a:spcBef>
                <a:spcPts val="0"/>
              </a:spcBef>
              <a:spcAft>
                <a:spcPts val="0"/>
              </a:spcAft>
              <a:buClrTx/>
              <a:buSzTx/>
              <a:buFontTx/>
              <a:buNone/>
              <a:tabLst/>
              <a:defRPr/>
            </a:pPr>
            <a:r>
              <a:rPr lang="en-US" sz="2400" b="1" dirty="0">
                <a:solidFill>
                  <a:schemeClr val="accent2"/>
                </a:solidFill>
                <a:latin typeface="Microsoft YaHei" panose="020B0503020204020204" pitchFamily="34" charset="-122"/>
                <a:ea typeface="Microsoft YaHei" panose="020B0503020204020204" pitchFamily="34" charset="-122"/>
                <a:cs typeface="Calibri" panose="020F0502020204030204" pitchFamily="34" charset="0"/>
              </a:rPr>
              <a:t>BRONZE Sponsor $3,200</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Break sponsor</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On-stage greeting to attendees</a:t>
            </a:r>
          </a:p>
          <a:p>
            <a:pPr marL="742950" lvl="1" indent="-285750" latinLnBrk="1">
              <a:spcBef>
                <a:spcPts val="600"/>
              </a:spcBef>
              <a:buFont typeface="Wingdings" panose="05000000000000000000" pitchFamily="2" charset="2"/>
              <a:buChar cha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2 registrations and lunches</a:t>
            </a:r>
          </a:p>
        </p:txBody>
      </p:sp>
      <p:sp>
        <p:nvSpPr>
          <p:cNvPr id="11" name="TextBox 10">
            <a:extLst>
              <a:ext uri="{FF2B5EF4-FFF2-40B4-BE49-F238E27FC236}">
                <a16:creationId xmlns:a16="http://schemas.microsoft.com/office/drawing/2014/main" id="{4D673975-C5C5-D1C7-3589-145184067588}"/>
              </a:ext>
            </a:extLst>
          </p:cNvPr>
          <p:cNvSpPr txBox="1"/>
          <p:nvPr/>
        </p:nvSpPr>
        <p:spPr>
          <a:xfrm>
            <a:off x="6304590" y="3751732"/>
            <a:ext cx="5265747" cy="1877437"/>
          </a:xfrm>
          <a:prstGeom prst="rect">
            <a:avLst/>
          </a:prstGeom>
          <a:noFill/>
        </p:spPr>
        <p:txBody>
          <a:bodyPr wrap="square" rtlCol="0">
            <a:spAutoFit/>
          </a:bodyPr>
          <a:lstStyle/>
          <a:p>
            <a:pPr latinLnBrk="1">
              <a:defRPr/>
            </a:pPr>
            <a:r>
              <a:rPr lang="en-US" sz="2400" b="1" dirty="0">
                <a:solidFill>
                  <a:schemeClr val="accent2"/>
                </a:solidFill>
                <a:latin typeface="Microsoft YaHei" panose="020B0503020204020204" pitchFamily="34" charset="-122"/>
                <a:ea typeface="Microsoft YaHei" panose="020B0503020204020204" pitchFamily="34" charset="-122"/>
                <a:cs typeface="Calibri" panose="020F0502020204030204" pitchFamily="34" charset="0"/>
              </a:rPr>
              <a:t>GENERAL Sponsor $2,000</a:t>
            </a:r>
          </a:p>
          <a:p>
            <a:pPr marL="742950" lvl="1" indent="-285750" latinLnBrk="1">
              <a:spcBef>
                <a:spcPts val="600"/>
              </a:spcBef>
              <a:buFont typeface="Wingdings" panose="05000000000000000000" pitchFamily="2" charset="2"/>
              <a:buChar cha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Friends of Volunteers sponsor</a:t>
            </a:r>
          </a:p>
          <a:p>
            <a:pPr marL="742950" lvl="1" indent="-285750" latinLnBrk="1">
              <a:spcBef>
                <a:spcPts val="600"/>
              </a:spcBef>
              <a:buFont typeface="Wingdings" panose="05000000000000000000" pitchFamily="2" charset="2"/>
              <a:buChar char="§"/>
              <a:defRP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On-stage greeting to attendees</a:t>
            </a:r>
          </a:p>
          <a:p>
            <a:pPr marL="742950" lvl="1" indent="-285750" latinLnBrk="1">
              <a:spcBef>
                <a:spcPts val="600"/>
              </a:spcBef>
              <a:buFont typeface="Wingdings" panose="05000000000000000000" pitchFamily="2" charset="2"/>
              <a:buChar char="§"/>
            </a:pPr>
            <a:r>
              <a:rPr lang="en-US" dirty="0">
                <a:latin typeface="Microsoft YaHei Light" panose="020B0502040204020203" pitchFamily="34" charset="-122"/>
                <a:ea typeface="Microsoft YaHei Light" panose="020B0502040204020203" pitchFamily="34" charset="-122"/>
                <a:cs typeface="Calibri" panose="020F0502020204030204" pitchFamily="34" charset="0"/>
              </a:rPr>
              <a:t>2 registrations and lunches</a:t>
            </a:r>
          </a:p>
          <a:p>
            <a:pPr marL="742950" lvl="1" indent="-285750" latinLnBrk="1">
              <a:spcBef>
                <a:spcPts val="600"/>
              </a:spcBef>
              <a:buFont typeface="Wingdings" panose="05000000000000000000" pitchFamily="2" charset="2"/>
              <a:buChar char="§"/>
            </a:pPr>
            <a:r>
              <a:rPr lang="en-US" dirty="0">
                <a:highlight>
                  <a:srgbClr val="FFFF00"/>
                </a:highlight>
                <a:latin typeface="Microsoft YaHei Light" panose="020B0502040204020203" pitchFamily="34" charset="-122"/>
                <a:ea typeface="Microsoft YaHei Light" panose="020B0502040204020203" pitchFamily="34" charset="-122"/>
                <a:cs typeface="Calibri" panose="020F0502020204030204" pitchFamily="34" charset="0"/>
              </a:rPr>
              <a:t>*note no exhibit booth is included</a:t>
            </a:r>
          </a:p>
        </p:txBody>
      </p:sp>
      <p:pic>
        <p:nvPicPr>
          <p:cNvPr id="8" name="Picture 7">
            <a:extLst>
              <a:ext uri="{FF2B5EF4-FFF2-40B4-BE49-F238E27FC236}">
                <a16:creationId xmlns:a16="http://schemas.microsoft.com/office/drawing/2014/main" id="{0CA458FD-71B2-AE4A-9DD8-BDAEB98D0E42}"/>
              </a:ext>
            </a:extLst>
          </p:cNvPr>
          <p:cNvPicPr>
            <a:picLocks noChangeAspect="1"/>
          </p:cNvPicPr>
          <p:nvPr/>
        </p:nvPicPr>
        <p:blipFill>
          <a:blip r:embed="rId2"/>
          <a:srcRect t="15246" b="30514"/>
          <a:stretch>
            <a:fillRect/>
          </a:stretch>
        </p:blipFill>
        <p:spPr>
          <a:xfrm>
            <a:off x="371513" y="398114"/>
            <a:ext cx="6389710" cy="2308324"/>
          </a:xfrm>
          <a:prstGeom prst="rect">
            <a:avLst/>
          </a:prstGeom>
          <a:solidFill>
            <a:schemeClr val="accent2"/>
          </a:solidFill>
          <a:ln w="76200">
            <a:solidFill>
              <a:schemeClr val="accent2">
                <a:lumMod val="75000"/>
              </a:schemeClr>
            </a:solidFill>
          </a:ln>
        </p:spPr>
      </p:pic>
      <p:pic>
        <p:nvPicPr>
          <p:cNvPr id="9" name="Picture 8">
            <a:extLst>
              <a:ext uri="{FF2B5EF4-FFF2-40B4-BE49-F238E27FC236}">
                <a16:creationId xmlns:a16="http://schemas.microsoft.com/office/drawing/2014/main" id="{A208D625-41EF-016A-1F78-CEA0508DC45B}"/>
              </a:ext>
            </a:extLst>
          </p:cNvPr>
          <p:cNvPicPr>
            <a:picLocks noChangeAspect="1"/>
          </p:cNvPicPr>
          <p:nvPr/>
        </p:nvPicPr>
        <p:blipFill>
          <a:blip r:embed="rId3"/>
          <a:stretch>
            <a:fillRect/>
          </a:stretch>
        </p:blipFill>
        <p:spPr>
          <a:xfrm>
            <a:off x="905138" y="4916505"/>
            <a:ext cx="5053632" cy="1543381"/>
          </a:xfrm>
          <a:prstGeom prst="rect">
            <a:avLst/>
          </a:prstGeom>
          <a:solidFill>
            <a:schemeClr val="accent2"/>
          </a:solidFill>
          <a:ln w="76200">
            <a:solidFill>
              <a:schemeClr val="accent2">
                <a:lumMod val="75000"/>
              </a:schemeClr>
            </a:solidFill>
          </a:ln>
        </p:spPr>
      </p:pic>
    </p:spTree>
    <p:extLst>
      <p:ext uri="{BB962C8B-B14F-4D97-AF65-F5344CB8AC3E}">
        <p14:creationId xmlns:p14="http://schemas.microsoft.com/office/powerpoint/2010/main" val="4035700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E2620-BEF8-F008-D056-374CDAE029D5}"/>
              </a:ext>
            </a:extLst>
          </p:cNvPr>
          <p:cNvPicPr>
            <a:picLocks noChangeAspect="1"/>
          </p:cNvPicPr>
          <p:nvPr/>
        </p:nvPicPr>
        <p:blipFill>
          <a:blip r:embed="rId2"/>
          <a:stretch>
            <a:fillRect/>
          </a:stretch>
        </p:blipFill>
        <p:spPr>
          <a:xfrm>
            <a:off x="4563385" y="142827"/>
            <a:ext cx="7628615" cy="6572345"/>
          </a:xfrm>
          <a:prstGeom prst="rect">
            <a:avLst/>
          </a:prstGeom>
        </p:spPr>
      </p:pic>
      <p:sp>
        <p:nvSpPr>
          <p:cNvPr id="7" name="TextBox 6">
            <a:extLst>
              <a:ext uri="{FF2B5EF4-FFF2-40B4-BE49-F238E27FC236}">
                <a16:creationId xmlns:a16="http://schemas.microsoft.com/office/drawing/2014/main" id="{524BC275-D562-F8B1-B9B5-281802552FA5}"/>
              </a:ext>
            </a:extLst>
          </p:cNvPr>
          <p:cNvSpPr txBox="1"/>
          <p:nvPr/>
        </p:nvSpPr>
        <p:spPr>
          <a:xfrm>
            <a:off x="128587" y="2569494"/>
            <a:ext cx="4203204" cy="3265023"/>
          </a:xfrm>
          <a:prstGeom prst="rect">
            <a:avLst/>
          </a:prstGeom>
        </p:spPr>
        <p:txBody>
          <a:bodyPr vert="horz" lIns="91440" tIns="45720" rIns="91440" bIns="45720" rtlCol="0" anchor="t">
            <a:noAutofit/>
          </a:bodyPr>
          <a:lstStyle/>
          <a:p>
            <a:pPr marL="400050" indent="-342900">
              <a:lnSpc>
                <a:spcPct val="150000"/>
              </a:lnSpc>
              <a:buFont typeface="Wingdings" panose="05000000000000000000" pitchFamily="2" charset="2"/>
              <a:buChar char="Ø"/>
            </a:pPr>
            <a:r>
              <a:rPr lang="en-US" sz="2200" b="1" dirty="0">
                <a:solidFill>
                  <a:schemeClr val="accent2"/>
                </a:solidFill>
                <a:latin typeface="Microsoft YaHei Light" panose="020B0502040204020203" pitchFamily="34" charset="-122"/>
                <a:ea typeface="Microsoft YaHei Light" panose="020B0502040204020203" pitchFamily="34" charset="-122"/>
                <a:cs typeface="Microsoft GothicNeo" panose="020B0500000101010101" pitchFamily="34" charset="-127"/>
              </a:rPr>
              <a:t>Ballroom Ad Space</a:t>
            </a:r>
          </a:p>
          <a:p>
            <a:pPr marL="400050" indent="-342900">
              <a:spcBef>
                <a:spcPts val="1200"/>
              </a:spcBef>
              <a:buFont typeface="Wingdings" panose="05000000000000000000" pitchFamily="2" charset="2"/>
              <a:buChar char="Ø"/>
            </a:pPr>
            <a:r>
              <a:rPr lang="en-US" sz="2200" b="1" dirty="0">
                <a:solidFill>
                  <a:schemeClr val="accent2"/>
                </a:solidFill>
                <a:latin typeface="Microsoft YaHei Light" panose="020B0502040204020203" pitchFamily="34" charset="-122"/>
                <a:ea typeface="Microsoft YaHei Light" panose="020B0502040204020203" pitchFamily="34" charset="-122"/>
                <a:cs typeface="Microsoft GothicNeo" panose="020B0500000101010101" pitchFamily="34" charset="-127"/>
              </a:rPr>
              <a:t>Digital Welcome Message at Registration</a:t>
            </a:r>
          </a:p>
          <a:p>
            <a:pPr marL="400050" indent="-342900">
              <a:spcBef>
                <a:spcPts val="1200"/>
              </a:spcBef>
              <a:buFont typeface="Wingdings" panose="05000000000000000000" pitchFamily="2" charset="2"/>
              <a:buChar char="Ø"/>
            </a:pPr>
            <a:r>
              <a:rPr lang="en-US" sz="2200" b="1" dirty="0">
                <a:solidFill>
                  <a:schemeClr val="accent2"/>
                </a:solidFill>
                <a:latin typeface="Microsoft YaHei Light" panose="020B0502040204020203" pitchFamily="34" charset="-122"/>
                <a:ea typeface="Microsoft YaHei Light" panose="020B0502040204020203" pitchFamily="34" charset="-122"/>
                <a:cs typeface="Microsoft GothicNeo" panose="020B0500000101010101" pitchFamily="34" charset="-127"/>
              </a:rPr>
              <a:t>On-stage greeting</a:t>
            </a:r>
          </a:p>
          <a:p>
            <a:pPr marL="400050" indent="-342900">
              <a:spcBef>
                <a:spcPts val="1200"/>
              </a:spcBef>
              <a:buFont typeface="Wingdings" panose="05000000000000000000" pitchFamily="2" charset="2"/>
              <a:buChar char="Ø"/>
            </a:pPr>
            <a:r>
              <a:rPr lang="en-US" sz="2200" b="1" dirty="0">
                <a:solidFill>
                  <a:schemeClr val="accent2"/>
                </a:solidFill>
                <a:latin typeface="Microsoft YaHei Light" panose="020B0502040204020203" pitchFamily="34" charset="-122"/>
                <a:ea typeface="Microsoft YaHei Light" panose="020B0502040204020203" pitchFamily="34" charset="-122"/>
                <a:cs typeface="Microsoft GothicNeo" panose="020B0500000101010101" pitchFamily="34" charset="-127"/>
              </a:rPr>
              <a:t>Your logo on all SSI promotions</a:t>
            </a:r>
          </a:p>
          <a:p>
            <a:pPr marL="400050" indent="-342900">
              <a:spcBef>
                <a:spcPts val="1200"/>
              </a:spcBef>
              <a:buFont typeface="Wingdings" panose="05000000000000000000" pitchFamily="2" charset="2"/>
              <a:buChar char="Ø"/>
            </a:pPr>
            <a:r>
              <a:rPr lang="en-US" sz="2200" b="1" dirty="0">
                <a:solidFill>
                  <a:schemeClr val="accent2"/>
                </a:solidFill>
                <a:latin typeface="Microsoft YaHei Light" panose="020B0502040204020203" pitchFamily="34" charset="-122"/>
                <a:ea typeface="Microsoft YaHei Light" panose="020B0502040204020203" pitchFamily="34" charset="-122"/>
                <a:cs typeface="Microsoft GothicNeo" panose="020B0500000101010101" pitchFamily="34" charset="-127"/>
              </a:rPr>
              <a:t>Registrations and luncheons</a:t>
            </a:r>
          </a:p>
        </p:txBody>
      </p:sp>
      <p:sp>
        <p:nvSpPr>
          <p:cNvPr id="2" name="Rectangle: Rounded Corners 1">
            <a:extLst>
              <a:ext uri="{FF2B5EF4-FFF2-40B4-BE49-F238E27FC236}">
                <a16:creationId xmlns:a16="http://schemas.microsoft.com/office/drawing/2014/main" id="{B872569A-93DA-DCFE-1CB0-EBAE6FC26182}"/>
              </a:ext>
            </a:extLst>
          </p:cNvPr>
          <p:cNvSpPr/>
          <p:nvPr/>
        </p:nvSpPr>
        <p:spPr>
          <a:xfrm>
            <a:off x="128587" y="256374"/>
            <a:ext cx="5967413" cy="9144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rgbClr val="0904C4"/>
                </a:solidFill>
                <a:latin typeface="Avenir Next LT Pro Demi"/>
                <a:hlinkClick r:id="rId3">
                  <a:extLst>
                    <a:ext uri="{A12FA001-AC4F-418D-AE19-62706E023703}">
                      <ahyp:hlinkClr xmlns:ahyp="http://schemas.microsoft.com/office/drawing/2018/hyperlinkcolor" val="tx"/>
                    </a:ext>
                  </a:extLst>
                </a:hlinkClick>
              </a:rPr>
              <a:t>CLICK HERE TO SPONSOR SSI 2026</a:t>
            </a:r>
            <a:r>
              <a:rPr lang="en-US" sz="2400" dirty="0">
                <a:solidFill>
                  <a:srgbClr val="0904C4"/>
                </a:solidFill>
                <a:latin typeface="Avenir Next LT Pro Demi"/>
              </a:rPr>
              <a:t>!</a:t>
            </a:r>
          </a:p>
        </p:txBody>
      </p:sp>
      <p:sp>
        <p:nvSpPr>
          <p:cNvPr id="9" name="TextBox 8">
            <a:extLst>
              <a:ext uri="{FF2B5EF4-FFF2-40B4-BE49-F238E27FC236}">
                <a16:creationId xmlns:a16="http://schemas.microsoft.com/office/drawing/2014/main" id="{2B951766-A67B-26FC-E3C0-F80F38F05387}"/>
              </a:ext>
            </a:extLst>
          </p:cNvPr>
          <p:cNvSpPr txBox="1"/>
          <p:nvPr/>
        </p:nvSpPr>
        <p:spPr>
          <a:xfrm>
            <a:off x="113410" y="1876564"/>
            <a:ext cx="4410038" cy="584775"/>
          </a:xfrm>
          <a:prstGeom prst="rect">
            <a:avLst/>
          </a:prstGeom>
          <a:noFill/>
        </p:spPr>
        <p:txBody>
          <a:bodyPr wrap="square" rtlCol="0">
            <a:spAutoFit/>
          </a:bodyPr>
          <a:lstStyle/>
          <a:p>
            <a:pPr algn="ctr"/>
            <a:r>
              <a:rPr lang="en-US" sz="3200" b="1" i="1" dirty="0">
                <a:solidFill>
                  <a:schemeClr val="accent2"/>
                </a:solidFill>
                <a:latin typeface="Microsoft GothicNeo" panose="020B0500000101010101" pitchFamily="34" charset="-127"/>
                <a:ea typeface="Microsoft GothicNeo" panose="020B0500000101010101" pitchFamily="34" charset="-127"/>
                <a:cs typeface="Microsoft GothicNeo" panose="020B0500000101010101" pitchFamily="34" charset="-127"/>
              </a:rPr>
              <a:t>ALL LEVELS INCLUDE:</a:t>
            </a:r>
          </a:p>
        </p:txBody>
      </p:sp>
    </p:spTree>
    <p:extLst>
      <p:ext uri="{BB962C8B-B14F-4D97-AF65-F5344CB8AC3E}">
        <p14:creationId xmlns:p14="http://schemas.microsoft.com/office/powerpoint/2010/main" val="2645659960"/>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19329</TotalTime>
  <Words>765</Words>
  <Application>Microsoft Office PowerPoint</Application>
  <PresentationFormat>Widescreen</PresentationFormat>
  <Paragraphs>111</Paragraphs>
  <Slides>11</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vt:i4>
      </vt:variant>
    </vt:vector>
  </HeadingPairs>
  <TitlesOfParts>
    <vt:vector size="25" baseType="lpstr">
      <vt:lpstr>Microsoft GothicNeo</vt:lpstr>
      <vt:lpstr>Microsoft YaHei</vt:lpstr>
      <vt:lpstr>Microsoft YaHei Light</vt:lpstr>
      <vt:lpstr>Microsoft YaHei UI</vt:lpstr>
      <vt:lpstr>Microsoft YaHei UI Light</vt:lpstr>
      <vt:lpstr>Aptos</vt:lpstr>
      <vt:lpstr>Arial</vt:lpstr>
      <vt:lpstr>Avenir Next LT Pro Demi</vt:lpstr>
      <vt:lpstr>Calibri</vt:lpstr>
      <vt:lpstr>Calibri Light</vt:lpstr>
      <vt:lpstr>Microsoft Yi Baiti</vt:lpstr>
      <vt:lpstr>Rastanty Cortez</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Carson Stanley</dc:creator>
  <cp:lastModifiedBy>Carson Stanley</cp:lastModifiedBy>
  <cp:revision>14</cp:revision>
  <dcterms:created xsi:type="dcterms:W3CDTF">2022-12-13T18:53:31Z</dcterms:created>
  <dcterms:modified xsi:type="dcterms:W3CDTF">2026-04-01T21:06:35Z</dcterms:modified>
</cp:coreProperties>
</file>